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>
        <p:scale>
          <a:sx n="76" d="100"/>
          <a:sy n="76" d="100"/>
        </p:scale>
        <p:origin x="-3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0725F-17C4-43CE-8F42-4590C1F3849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C8A2-E078-4B7F-83B2-C1BA5ADF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6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28870-23C7-4B8E-9FBA-6E257DB44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4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683B-AD23-429B-A3C7-F653C86D26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7DB9-AB32-4E7F-9AE1-95D10C2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7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683B-AD23-429B-A3C7-F653C86D26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7DB9-AB32-4E7F-9AE1-95D10C2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0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683B-AD23-429B-A3C7-F653C86D26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7DB9-AB32-4E7F-9AE1-95D10C2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683B-AD23-429B-A3C7-F653C86D26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7DB9-AB32-4E7F-9AE1-95D10C2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6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683B-AD23-429B-A3C7-F653C86D26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7DB9-AB32-4E7F-9AE1-95D10C2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683B-AD23-429B-A3C7-F653C86D26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7DB9-AB32-4E7F-9AE1-95D10C2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8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683B-AD23-429B-A3C7-F653C86D26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7DB9-AB32-4E7F-9AE1-95D10C2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683B-AD23-429B-A3C7-F653C86D26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7DB9-AB32-4E7F-9AE1-95D10C2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683B-AD23-429B-A3C7-F653C86D26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7DB9-AB32-4E7F-9AE1-95D10C2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683B-AD23-429B-A3C7-F653C86D26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7DB9-AB32-4E7F-9AE1-95D10C2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683B-AD23-429B-A3C7-F653C86D26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7DB9-AB32-4E7F-9AE1-95D10C2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7683B-AD23-429B-A3C7-F653C86D26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7DB9-AB32-4E7F-9AE1-95D10C2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41928"/>
            <a:ext cx="8991600" cy="29718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Chào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thầy</a:t>
            </a:r>
            <a: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buổi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!</a:t>
            </a:r>
            <a:endParaRPr 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86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8"/>
          <p:cNvGrpSpPr>
            <a:grpSpLocks/>
          </p:cNvGrpSpPr>
          <p:nvPr/>
        </p:nvGrpSpPr>
        <p:grpSpPr bwMode="auto">
          <a:xfrm>
            <a:off x="533400" y="0"/>
            <a:ext cx="8001000" cy="5638800"/>
            <a:chOff x="63" y="735"/>
            <a:chExt cx="3633" cy="3474"/>
          </a:xfrm>
        </p:grpSpPr>
        <p:pic>
          <p:nvPicPr>
            <p:cNvPr id="13316" name="Picture 7" descr="Picture 0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741"/>
              <a:ext cx="3633" cy="3468"/>
            </a:xfrm>
            <a:prstGeom prst="rect">
              <a:avLst/>
            </a:prstGeom>
            <a:noFill/>
            <a:ln w="28575">
              <a:solidFill>
                <a:srgbClr val="CC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7" name="Freeform 8"/>
            <p:cNvSpPr>
              <a:spLocks/>
            </p:cNvSpPr>
            <p:nvPr/>
          </p:nvSpPr>
          <p:spPr bwMode="auto">
            <a:xfrm>
              <a:off x="3288" y="866"/>
              <a:ext cx="179" cy="184"/>
            </a:xfrm>
            <a:custGeom>
              <a:avLst/>
              <a:gdLst>
                <a:gd name="T0" fmla="*/ 9 w 229"/>
                <a:gd name="T1" fmla="*/ 29 h 184"/>
                <a:gd name="T2" fmla="*/ 4 w 229"/>
                <a:gd name="T3" fmla="*/ 75 h 184"/>
                <a:gd name="T4" fmla="*/ 5 w 229"/>
                <a:gd name="T5" fmla="*/ 175 h 184"/>
                <a:gd name="T6" fmla="*/ 7 w 229"/>
                <a:gd name="T7" fmla="*/ 166 h 184"/>
                <a:gd name="T8" fmla="*/ 8 w 229"/>
                <a:gd name="T9" fmla="*/ 139 h 184"/>
                <a:gd name="T10" fmla="*/ 13 w 229"/>
                <a:gd name="T11" fmla="*/ 57 h 184"/>
                <a:gd name="T12" fmla="*/ 13 w 229"/>
                <a:gd name="T13" fmla="*/ 130 h 184"/>
                <a:gd name="T14" fmla="*/ 9 w 229"/>
                <a:gd name="T15" fmla="*/ 38 h 184"/>
                <a:gd name="T16" fmla="*/ 4 w 229"/>
                <a:gd name="T17" fmla="*/ 2 h 184"/>
                <a:gd name="T18" fmla="*/ 2 w 229"/>
                <a:gd name="T19" fmla="*/ 11 h 184"/>
                <a:gd name="T20" fmla="*/ 2 w 229"/>
                <a:gd name="T21" fmla="*/ 29 h 184"/>
                <a:gd name="T22" fmla="*/ 4 w 229"/>
                <a:gd name="T23" fmla="*/ 38 h 184"/>
                <a:gd name="T24" fmla="*/ 9 w 229"/>
                <a:gd name="T25" fmla="*/ 29 h 1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184"/>
                <a:gd name="T41" fmla="*/ 229 w 229"/>
                <a:gd name="T42" fmla="*/ 184 h 1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184">
                  <a:moveTo>
                    <a:pt x="125" y="29"/>
                  </a:moveTo>
                  <a:cubicBezTo>
                    <a:pt x="61" y="50"/>
                    <a:pt x="76" y="29"/>
                    <a:pt x="61" y="75"/>
                  </a:cubicBezTo>
                  <a:cubicBezTo>
                    <a:pt x="64" y="108"/>
                    <a:pt x="57" y="144"/>
                    <a:pt x="70" y="175"/>
                  </a:cubicBezTo>
                  <a:cubicBezTo>
                    <a:pt x="74" y="184"/>
                    <a:pt x="91" y="173"/>
                    <a:pt x="98" y="166"/>
                  </a:cubicBezTo>
                  <a:cubicBezTo>
                    <a:pt x="105" y="159"/>
                    <a:pt x="104" y="148"/>
                    <a:pt x="107" y="139"/>
                  </a:cubicBezTo>
                  <a:cubicBezTo>
                    <a:pt x="118" y="37"/>
                    <a:pt x="106" y="23"/>
                    <a:pt x="198" y="57"/>
                  </a:cubicBezTo>
                  <a:cubicBezTo>
                    <a:pt x="212" y="95"/>
                    <a:pt x="229" y="99"/>
                    <a:pt x="198" y="130"/>
                  </a:cubicBezTo>
                  <a:cubicBezTo>
                    <a:pt x="128" y="107"/>
                    <a:pt x="165" y="85"/>
                    <a:pt x="134" y="38"/>
                  </a:cubicBezTo>
                  <a:cubicBezTo>
                    <a:pt x="117" y="13"/>
                    <a:pt x="52" y="2"/>
                    <a:pt x="52" y="2"/>
                  </a:cubicBezTo>
                  <a:cubicBezTo>
                    <a:pt x="37" y="5"/>
                    <a:pt x="17" y="0"/>
                    <a:pt x="6" y="11"/>
                  </a:cubicBezTo>
                  <a:cubicBezTo>
                    <a:pt x="0" y="17"/>
                    <a:pt x="17" y="25"/>
                    <a:pt x="25" y="29"/>
                  </a:cubicBezTo>
                  <a:cubicBezTo>
                    <a:pt x="33" y="34"/>
                    <a:pt x="43" y="35"/>
                    <a:pt x="52" y="38"/>
                  </a:cubicBezTo>
                  <a:cubicBezTo>
                    <a:pt x="150" y="28"/>
                    <a:pt x="175" y="29"/>
                    <a:pt x="125" y="29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18" name="Freeform 9"/>
            <p:cNvSpPr>
              <a:spLocks/>
            </p:cNvSpPr>
            <p:nvPr/>
          </p:nvSpPr>
          <p:spPr bwMode="auto">
            <a:xfrm>
              <a:off x="3147" y="735"/>
              <a:ext cx="531" cy="541"/>
            </a:xfrm>
            <a:custGeom>
              <a:avLst/>
              <a:gdLst>
                <a:gd name="T0" fmla="*/ 45 w 680"/>
                <a:gd name="T1" fmla="*/ 41 h 541"/>
                <a:gd name="T2" fmla="*/ 28 w 680"/>
                <a:gd name="T3" fmla="*/ 78 h 541"/>
                <a:gd name="T4" fmla="*/ 22 w 680"/>
                <a:gd name="T5" fmla="*/ 169 h 541"/>
                <a:gd name="T6" fmla="*/ 20 w 680"/>
                <a:gd name="T7" fmla="*/ 160 h 541"/>
                <a:gd name="T8" fmla="*/ 21 w 680"/>
                <a:gd name="T9" fmla="*/ 133 h 541"/>
                <a:gd name="T10" fmla="*/ 23 w 680"/>
                <a:gd name="T11" fmla="*/ 60 h 541"/>
                <a:gd name="T12" fmla="*/ 39 w 680"/>
                <a:gd name="T13" fmla="*/ 41 h 541"/>
                <a:gd name="T14" fmla="*/ 44 w 680"/>
                <a:gd name="T15" fmla="*/ 32 h 541"/>
                <a:gd name="T16" fmla="*/ 42 w 680"/>
                <a:gd name="T17" fmla="*/ 50 h 541"/>
                <a:gd name="T18" fmla="*/ 37 w 680"/>
                <a:gd name="T19" fmla="*/ 69 h 541"/>
                <a:gd name="T20" fmla="*/ 34 w 680"/>
                <a:gd name="T21" fmla="*/ 133 h 541"/>
                <a:gd name="T22" fmla="*/ 29 w 680"/>
                <a:gd name="T23" fmla="*/ 334 h 541"/>
                <a:gd name="T24" fmla="*/ 25 w 680"/>
                <a:gd name="T25" fmla="*/ 389 h 541"/>
                <a:gd name="T26" fmla="*/ 18 w 680"/>
                <a:gd name="T27" fmla="*/ 425 h 541"/>
                <a:gd name="T28" fmla="*/ 12 w 680"/>
                <a:gd name="T29" fmla="*/ 453 h 541"/>
                <a:gd name="T30" fmla="*/ 10 w 680"/>
                <a:gd name="T31" fmla="*/ 471 h 541"/>
                <a:gd name="T32" fmla="*/ 7 w 680"/>
                <a:gd name="T33" fmla="*/ 489 h 541"/>
                <a:gd name="T34" fmla="*/ 5 w 680"/>
                <a:gd name="T35" fmla="*/ 498 h 541"/>
                <a:gd name="T36" fmla="*/ 2 w 680"/>
                <a:gd name="T37" fmla="*/ 535 h 541"/>
                <a:gd name="T38" fmla="*/ 4 w 680"/>
                <a:gd name="T39" fmla="*/ 489 h 541"/>
                <a:gd name="T40" fmla="*/ 12 w 680"/>
                <a:gd name="T41" fmla="*/ 453 h 541"/>
                <a:gd name="T42" fmla="*/ 14 w 680"/>
                <a:gd name="T43" fmla="*/ 434 h 541"/>
                <a:gd name="T44" fmla="*/ 12 w 680"/>
                <a:gd name="T45" fmla="*/ 444 h 541"/>
                <a:gd name="T46" fmla="*/ 9 w 680"/>
                <a:gd name="T47" fmla="*/ 453 h 541"/>
                <a:gd name="T48" fmla="*/ 20 w 680"/>
                <a:gd name="T49" fmla="*/ 398 h 541"/>
                <a:gd name="T50" fmla="*/ 25 w 680"/>
                <a:gd name="T51" fmla="*/ 361 h 541"/>
                <a:gd name="T52" fmla="*/ 32 w 680"/>
                <a:gd name="T53" fmla="*/ 297 h 541"/>
                <a:gd name="T54" fmla="*/ 32 w 680"/>
                <a:gd name="T55" fmla="*/ 105 h 541"/>
                <a:gd name="T56" fmla="*/ 34 w 680"/>
                <a:gd name="T57" fmla="*/ 87 h 541"/>
                <a:gd name="T58" fmla="*/ 35 w 680"/>
                <a:gd name="T59" fmla="*/ 60 h 5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80"/>
                <a:gd name="T91" fmla="*/ 0 h 541"/>
                <a:gd name="T92" fmla="*/ 680 w 680"/>
                <a:gd name="T93" fmla="*/ 541 h 5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80" h="541">
                  <a:moveTo>
                    <a:pt x="680" y="41"/>
                  </a:moveTo>
                  <a:cubicBezTo>
                    <a:pt x="585" y="73"/>
                    <a:pt x="536" y="72"/>
                    <a:pt x="424" y="78"/>
                  </a:cubicBezTo>
                  <a:cubicBezTo>
                    <a:pt x="325" y="90"/>
                    <a:pt x="348" y="77"/>
                    <a:pt x="333" y="169"/>
                  </a:cubicBezTo>
                  <a:cubicBezTo>
                    <a:pt x="324" y="166"/>
                    <a:pt x="307" y="170"/>
                    <a:pt x="305" y="160"/>
                  </a:cubicBezTo>
                  <a:cubicBezTo>
                    <a:pt x="302" y="149"/>
                    <a:pt x="320" y="143"/>
                    <a:pt x="324" y="133"/>
                  </a:cubicBezTo>
                  <a:cubicBezTo>
                    <a:pt x="330" y="117"/>
                    <a:pt x="328" y="72"/>
                    <a:pt x="351" y="60"/>
                  </a:cubicBezTo>
                  <a:cubicBezTo>
                    <a:pt x="422" y="24"/>
                    <a:pt x="510" y="45"/>
                    <a:pt x="589" y="41"/>
                  </a:cubicBezTo>
                  <a:cubicBezTo>
                    <a:pt x="613" y="25"/>
                    <a:pt x="638" y="0"/>
                    <a:pt x="671" y="32"/>
                  </a:cubicBezTo>
                  <a:cubicBezTo>
                    <a:pt x="679" y="40"/>
                    <a:pt x="654" y="46"/>
                    <a:pt x="644" y="50"/>
                  </a:cubicBezTo>
                  <a:cubicBezTo>
                    <a:pt x="620" y="59"/>
                    <a:pt x="570" y="69"/>
                    <a:pt x="570" y="69"/>
                  </a:cubicBezTo>
                  <a:cubicBezTo>
                    <a:pt x="508" y="110"/>
                    <a:pt x="523" y="85"/>
                    <a:pt x="506" y="133"/>
                  </a:cubicBezTo>
                  <a:cubicBezTo>
                    <a:pt x="500" y="244"/>
                    <a:pt x="541" y="304"/>
                    <a:pt x="452" y="334"/>
                  </a:cubicBezTo>
                  <a:cubicBezTo>
                    <a:pt x="438" y="347"/>
                    <a:pt x="403" y="381"/>
                    <a:pt x="388" y="389"/>
                  </a:cubicBezTo>
                  <a:cubicBezTo>
                    <a:pt x="352" y="407"/>
                    <a:pt x="307" y="412"/>
                    <a:pt x="269" y="425"/>
                  </a:cubicBezTo>
                  <a:cubicBezTo>
                    <a:pt x="207" y="467"/>
                    <a:pt x="283" y="421"/>
                    <a:pt x="186" y="453"/>
                  </a:cubicBezTo>
                  <a:cubicBezTo>
                    <a:pt x="176" y="456"/>
                    <a:pt x="169" y="467"/>
                    <a:pt x="159" y="471"/>
                  </a:cubicBezTo>
                  <a:cubicBezTo>
                    <a:pt x="141" y="479"/>
                    <a:pt x="122" y="483"/>
                    <a:pt x="104" y="489"/>
                  </a:cubicBezTo>
                  <a:cubicBezTo>
                    <a:pt x="95" y="492"/>
                    <a:pt x="77" y="498"/>
                    <a:pt x="77" y="498"/>
                  </a:cubicBezTo>
                  <a:cubicBezTo>
                    <a:pt x="74" y="501"/>
                    <a:pt x="37" y="541"/>
                    <a:pt x="31" y="535"/>
                  </a:cubicBezTo>
                  <a:cubicBezTo>
                    <a:pt x="0" y="502"/>
                    <a:pt x="61" y="491"/>
                    <a:pt x="68" y="489"/>
                  </a:cubicBezTo>
                  <a:cubicBezTo>
                    <a:pt x="109" y="428"/>
                    <a:pt x="63" y="482"/>
                    <a:pt x="186" y="453"/>
                  </a:cubicBezTo>
                  <a:cubicBezTo>
                    <a:pt x="195" y="451"/>
                    <a:pt x="211" y="440"/>
                    <a:pt x="205" y="434"/>
                  </a:cubicBezTo>
                  <a:cubicBezTo>
                    <a:pt x="198" y="427"/>
                    <a:pt x="187" y="441"/>
                    <a:pt x="177" y="444"/>
                  </a:cubicBezTo>
                  <a:cubicBezTo>
                    <a:pt x="165" y="448"/>
                    <a:pt x="153" y="450"/>
                    <a:pt x="141" y="453"/>
                  </a:cubicBezTo>
                  <a:cubicBezTo>
                    <a:pt x="179" y="413"/>
                    <a:pt x="253" y="407"/>
                    <a:pt x="305" y="398"/>
                  </a:cubicBezTo>
                  <a:cubicBezTo>
                    <a:pt x="333" y="380"/>
                    <a:pt x="357" y="371"/>
                    <a:pt x="388" y="361"/>
                  </a:cubicBezTo>
                  <a:cubicBezTo>
                    <a:pt x="411" y="327"/>
                    <a:pt x="449" y="307"/>
                    <a:pt x="488" y="297"/>
                  </a:cubicBezTo>
                  <a:cubicBezTo>
                    <a:pt x="491" y="233"/>
                    <a:pt x="489" y="169"/>
                    <a:pt x="497" y="105"/>
                  </a:cubicBezTo>
                  <a:cubicBezTo>
                    <a:pt x="498" y="96"/>
                    <a:pt x="510" y="94"/>
                    <a:pt x="516" y="87"/>
                  </a:cubicBezTo>
                  <a:cubicBezTo>
                    <a:pt x="523" y="79"/>
                    <a:pt x="534" y="60"/>
                    <a:pt x="534" y="60"/>
                  </a:cubicBezTo>
                </a:path>
              </a:pathLst>
            </a:cu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19" name="Freeform 10"/>
            <p:cNvSpPr>
              <a:spLocks/>
            </p:cNvSpPr>
            <p:nvPr/>
          </p:nvSpPr>
          <p:spPr bwMode="auto">
            <a:xfrm>
              <a:off x="3169" y="1183"/>
              <a:ext cx="159" cy="168"/>
            </a:xfrm>
            <a:custGeom>
              <a:avLst/>
              <a:gdLst>
                <a:gd name="T0" fmla="*/ 9 w 203"/>
                <a:gd name="T1" fmla="*/ 23 h 168"/>
                <a:gd name="T2" fmla="*/ 5 w 203"/>
                <a:gd name="T3" fmla="*/ 87 h 168"/>
                <a:gd name="T4" fmla="*/ 6 w 203"/>
                <a:gd name="T5" fmla="*/ 160 h 168"/>
                <a:gd name="T6" fmla="*/ 8 w 203"/>
                <a:gd name="T7" fmla="*/ 151 h 168"/>
                <a:gd name="T8" fmla="*/ 8 w 203"/>
                <a:gd name="T9" fmla="*/ 14 h 168"/>
                <a:gd name="T10" fmla="*/ 13 w 203"/>
                <a:gd name="T11" fmla="*/ 23 h 168"/>
                <a:gd name="T12" fmla="*/ 13 w 203"/>
                <a:gd name="T13" fmla="*/ 96 h 168"/>
                <a:gd name="T14" fmla="*/ 11 w 203"/>
                <a:gd name="T15" fmla="*/ 105 h 168"/>
                <a:gd name="T16" fmla="*/ 9 w 203"/>
                <a:gd name="T17" fmla="*/ 96 h 168"/>
                <a:gd name="T18" fmla="*/ 8 w 203"/>
                <a:gd name="T19" fmla="*/ 41 h 168"/>
                <a:gd name="T20" fmla="*/ 3 w 203"/>
                <a:gd name="T21" fmla="*/ 50 h 168"/>
                <a:gd name="T22" fmla="*/ 5 w 203"/>
                <a:gd name="T23" fmla="*/ 87 h 168"/>
                <a:gd name="T24" fmla="*/ 5 w 203"/>
                <a:gd name="T25" fmla="*/ 60 h 168"/>
                <a:gd name="T26" fmla="*/ 8 w 203"/>
                <a:gd name="T27" fmla="*/ 50 h 168"/>
                <a:gd name="T28" fmla="*/ 9 w 203"/>
                <a:gd name="T29" fmla="*/ 23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3"/>
                <a:gd name="T46" fmla="*/ 0 h 168"/>
                <a:gd name="T47" fmla="*/ 203 w 203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3" h="168">
                  <a:moveTo>
                    <a:pt x="131" y="23"/>
                  </a:moveTo>
                  <a:cubicBezTo>
                    <a:pt x="100" y="43"/>
                    <a:pt x="88" y="52"/>
                    <a:pt x="76" y="87"/>
                  </a:cubicBezTo>
                  <a:cubicBezTo>
                    <a:pt x="79" y="111"/>
                    <a:pt x="73" y="139"/>
                    <a:pt x="85" y="160"/>
                  </a:cubicBezTo>
                  <a:cubicBezTo>
                    <a:pt x="90" y="168"/>
                    <a:pt x="111" y="161"/>
                    <a:pt x="113" y="151"/>
                  </a:cubicBezTo>
                  <a:cubicBezTo>
                    <a:pt x="124" y="107"/>
                    <a:pt x="119" y="60"/>
                    <a:pt x="122" y="14"/>
                  </a:cubicBezTo>
                  <a:cubicBezTo>
                    <a:pt x="140" y="17"/>
                    <a:pt x="160" y="15"/>
                    <a:pt x="177" y="23"/>
                  </a:cubicBezTo>
                  <a:cubicBezTo>
                    <a:pt x="203" y="36"/>
                    <a:pt x="198" y="79"/>
                    <a:pt x="186" y="96"/>
                  </a:cubicBezTo>
                  <a:cubicBezTo>
                    <a:pt x="181" y="104"/>
                    <a:pt x="167" y="102"/>
                    <a:pt x="158" y="105"/>
                  </a:cubicBezTo>
                  <a:cubicBezTo>
                    <a:pt x="149" y="102"/>
                    <a:pt x="136" y="104"/>
                    <a:pt x="131" y="96"/>
                  </a:cubicBezTo>
                  <a:cubicBezTo>
                    <a:pt x="120" y="80"/>
                    <a:pt x="113" y="41"/>
                    <a:pt x="113" y="41"/>
                  </a:cubicBezTo>
                  <a:cubicBezTo>
                    <a:pt x="92" y="44"/>
                    <a:pt x="68" y="40"/>
                    <a:pt x="49" y="50"/>
                  </a:cubicBezTo>
                  <a:cubicBezTo>
                    <a:pt x="0" y="75"/>
                    <a:pt x="66" y="87"/>
                    <a:pt x="67" y="87"/>
                  </a:cubicBezTo>
                  <a:cubicBezTo>
                    <a:pt x="70" y="78"/>
                    <a:pt x="68" y="65"/>
                    <a:pt x="76" y="60"/>
                  </a:cubicBezTo>
                  <a:cubicBezTo>
                    <a:pt x="89" y="51"/>
                    <a:pt x="112" y="62"/>
                    <a:pt x="122" y="50"/>
                  </a:cubicBezTo>
                  <a:cubicBezTo>
                    <a:pt x="143" y="23"/>
                    <a:pt x="85" y="0"/>
                    <a:pt x="131" y="23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0" name="Freeform 11"/>
            <p:cNvSpPr>
              <a:spLocks/>
            </p:cNvSpPr>
            <p:nvPr/>
          </p:nvSpPr>
          <p:spPr bwMode="auto">
            <a:xfrm>
              <a:off x="3453" y="1043"/>
              <a:ext cx="72" cy="200"/>
            </a:xfrm>
            <a:custGeom>
              <a:avLst/>
              <a:gdLst>
                <a:gd name="T0" fmla="*/ 4 w 92"/>
                <a:gd name="T1" fmla="*/ 35 h 200"/>
                <a:gd name="T2" fmla="*/ 2 w 92"/>
                <a:gd name="T3" fmla="*/ 108 h 200"/>
                <a:gd name="T4" fmla="*/ 2 w 92"/>
                <a:gd name="T5" fmla="*/ 190 h 200"/>
                <a:gd name="T6" fmla="*/ 3 w 92"/>
                <a:gd name="T7" fmla="*/ 163 h 200"/>
                <a:gd name="T8" fmla="*/ 4 w 92"/>
                <a:gd name="T9" fmla="*/ 90 h 200"/>
                <a:gd name="T10" fmla="*/ 5 w 92"/>
                <a:gd name="T11" fmla="*/ 35 h 200"/>
                <a:gd name="T12" fmla="*/ 6 w 92"/>
                <a:gd name="T13" fmla="*/ 8 h 200"/>
                <a:gd name="T14" fmla="*/ 4 w 92"/>
                <a:gd name="T15" fmla="*/ 17 h 200"/>
                <a:gd name="T16" fmla="*/ 4 w 92"/>
                <a:gd name="T17" fmla="*/ 35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200"/>
                <a:gd name="T29" fmla="*/ 92 w 92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200">
                  <a:moveTo>
                    <a:pt x="60" y="35"/>
                  </a:moveTo>
                  <a:cubicBezTo>
                    <a:pt x="49" y="64"/>
                    <a:pt x="33" y="79"/>
                    <a:pt x="23" y="108"/>
                  </a:cubicBezTo>
                  <a:cubicBezTo>
                    <a:pt x="26" y="135"/>
                    <a:pt x="20" y="165"/>
                    <a:pt x="32" y="190"/>
                  </a:cubicBezTo>
                  <a:cubicBezTo>
                    <a:pt x="37" y="200"/>
                    <a:pt x="47" y="173"/>
                    <a:pt x="50" y="163"/>
                  </a:cubicBezTo>
                  <a:cubicBezTo>
                    <a:pt x="57" y="139"/>
                    <a:pt x="56" y="114"/>
                    <a:pt x="60" y="90"/>
                  </a:cubicBezTo>
                  <a:cubicBezTo>
                    <a:pt x="63" y="72"/>
                    <a:pt x="63" y="53"/>
                    <a:pt x="69" y="35"/>
                  </a:cubicBezTo>
                  <a:cubicBezTo>
                    <a:pt x="72" y="25"/>
                    <a:pt x="92" y="18"/>
                    <a:pt x="87" y="8"/>
                  </a:cubicBezTo>
                  <a:cubicBezTo>
                    <a:pt x="83" y="0"/>
                    <a:pt x="69" y="14"/>
                    <a:pt x="60" y="17"/>
                  </a:cubicBezTo>
                  <a:cubicBezTo>
                    <a:pt x="43" y="33"/>
                    <a:pt x="0" y="93"/>
                    <a:pt x="60" y="35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1" name="Freeform 12"/>
            <p:cNvSpPr>
              <a:spLocks/>
            </p:cNvSpPr>
            <p:nvPr/>
          </p:nvSpPr>
          <p:spPr bwMode="auto">
            <a:xfrm>
              <a:off x="1704" y="1298"/>
              <a:ext cx="614" cy="411"/>
            </a:xfrm>
            <a:custGeom>
              <a:avLst/>
              <a:gdLst>
                <a:gd name="T0" fmla="*/ 2 w 787"/>
                <a:gd name="T1" fmla="*/ 402 h 411"/>
                <a:gd name="T2" fmla="*/ 2 w 787"/>
                <a:gd name="T3" fmla="*/ 365 h 411"/>
                <a:gd name="T4" fmla="*/ 2 w 787"/>
                <a:gd name="T5" fmla="*/ 310 h 411"/>
                <a:gd name="T6" fmla="*/ 4 w 787"/>
                <a:gd name="T7" fmla="*/ 237 h 411"/>
                <a:gd name="T8" fmla="*/ 9 w 787"/>
                <a:gd name="T9" fmla="*/ 246 h 411"/>
                <a:gd name="T10" fmla="*/ 11 w 787"/>
                <a:gd name="T11" fmla="*/ 109 h 411"/>
                <a:gd name="T12" fmla="*/ 13 w 787"/>
                <a:gd name="T13" fmla="*/ 118 h 411"/>
                <a:gd name="T14" fmla="*/ 14 w 787"/>
                <a:gd name="T15" fmla="*/ 146 h 411"/>
                <a:gd name="T16" fmla="*/ 16 w 787"/>
                <a:gd name="T17" fmla="*/ 118 h 411"/>
                <a:gd name="T18" fmla="*/ 17 w 787"/>
                <a:gd name="T19" fmla="*/ 109 h 411"/>
                <a:gd name="T20" fmla="*/ 19 w 787"/>
                <a:gd name="T21" fmla="*/ 201 h 411"/>
                <a:gd name="T22" fmla="*/ 21 w 787"/>
                <a:gd name="T23" fmla="*/ 191 h 411"/>
                <a:gd name="T24" fmla="*/ 27 w 787"/>
                <a:gd name="T25" fmla="*/ 155 h 411"/>
                <a:gd name="T26" fmla="*/ 31 w 787"/>
                <a:gd name="T27" fmla="*/ 73 h 411"/>
                <a:gd name="T28" fmla="*/ 32 w 787"/>
                <a:gd name="T29" fmla="*/ 36 h 411"/>
                <a:gd name="T30" fmla="*/ 34 w 787"/>
                <a:gd name="T31" fmla="*/ 18 h 411"/>
                <a:gd name="T32" fmla="*/ 37 w 787"/>
                <a:gd name="T33" fmla="*/ 27 h 411"/>
                <a:gd name="T34" fmla="*/ 37 w 787"/>
                <a:gd name="T35" fmla="*/ 100 h 411"/>
                <a:gd name="T36" fmla="*/ 42 w 787"/>
                <a:gd name="T37" fmla="*/ 73 h 411"/>
                <a:gd name="T38" fmla="*/ 45 w 787"/>
                <a:gd name="T39" fmla="*/ 82 h 411"/>
                <a:gd name="T40" fmla="*/ 46 w 787"/>
                <a:gd name="T41" fmla="*/ 137 h 411"/>
                <a:gd name="T42" fmla="*/ 49 w 787"/>
                <a:gd name="T43" fmla="*/ 146 h 411"/>
                <a:gd name="T44" fmla="*/ 50 w 787"/>
                <a:gd name="T45" fmla="*/ 274 h 411"/>
                <a:gd name="T46" fmla="*/ 44 w 787"/>
                <a:gd name="T47" fmla="*/ 301 h 411"/>
                <a:gd name="T48" fmla="*/ 38 w 787"/>
                <a:gd name="T49" fmla="*/ 329 h 411"/>
                <a:gd name="T50" fmla="*/ 30 w 787"/>
                <a:gd name="T51" fmla="*/ 356 h 411"/>
                <a:gd name="T52" fmla="*/ 27 w 787"/>
                <a:gd name="T53" fmla="*/ 374 h 411"/>
                <a:gd name="T54" fmla="*/ 26 w 787"/>
                <a:gd name="T55" fmla="*/ 393 h 411"/>
                <a:gd name="T56" fmla="*/ 22 w 787"/>
                <a:gd name="T57" fmla="*/ 411 h 411"/>
                <a:gd name="T58" fmla="*/ 2 w 787"/>
                <a:gd name="T59" fmla="*/ 402 h 4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7"/>
                <a:gd name="T91" fmla="*/ 0 h 411"/>
                <a:gd name="T92" fmla="*/ 787 w 787"/>
                <a:gd name="T93" fmla="*/ 411 h 4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7" h="411">
                  <a:moveTo>
                    <a:pt x="34" y="402"/>
                  </a:moveTo>
                  <a:cubicBezTo>
                    <a:pt x="31" y="390"/>
                    <a:pt x="29" y="377"/>
                    <a:pt x="25" y="365"/>
                  </a:cubicBezTo>
                  <a:cubicBezTo>
                    <a:pt x="20" y="346"/>
                    <a:pt x="7" y="310"/>
                    <a:pt x="7" y="310"/>
                  </a:cubicBezTo>
                  <a:cubicBezTo>
                    <a:pt x="16" y="239"/>
                    <a:pt x="0" y="214"/>
                    <a:pt x="71" y="237"/>
                  </a:cubicBezTo>
                  <a:cubicBezTo>
                    <a:pt x="114" y="266"/>
                    <a:pt x="103" y="293"/>
                    <a:pt x="135" y="246"/>
                  </a:cubicBezTo>
                  <a:cubicBezTo>
                    <a:pt x="120" y="185"/>
                    <a:pt x="93" y="135"/>
                    <a:pt x="171" y="109"/>
                  </a:cubicBezTo>
                  <a:cubicBezTo>
                    <a:pt x="183" y="112"/>
                    <a:pt x="198" y="110"/>
                    <a:pt x="208" y="118"/>
                  </a:cubicBezTo>
                  <a:cubicBezTo>
                    <a:pt x="216" y="124"/>
                    <a:pt x="207" y="146"/>
                    <a:pt x="217" y="146"/>
                  </a:cubicBezTo>
                  <a:cubicBezTo>
                    <a:pt x="228" y="146"/>
                    <a:pt x="226" y="125"/>
                    <a:pt x="235" y="118"/>
                  </a:cubicBezTo>
                  <a:cubicBezTo>
                    <a:pt x="243" y="112"/>
                    <a:pt x="254" y="112"/>
                    <a:pt x="263" y="109"/>
                  </a:cubicBezTo>
                  <a:cubicBezTo>
                    <a:pt x="273" y="139"/>
                    <a:pt x="267" y="179"/>
                    <a:pt x="290" y="201"/>
                  </a:cubicBezTo>
                  <a:cubicBezTo>
                    <a:pt x="299" y="210"/>
                    <a:pt x="315" y="194"/>
                    <a:pt x="327" y="191"/>
                  </a:cubicBezTo>
                  <a:cubicBezTo>
                    <a:pt x="382" y="198"/>
                    <a:pt x="442" y="227"/>
                    <a:pt x="418" y="155"/>
                  </a:cubicBezTo>
                  <a:cubicBezTo>
                    <a:pt x="437" y="0"/>
                    <a:pt x="397" y="134"/>
                    <a:pt x="482" y="73"/>
                  </a:cubicBezTo>
                  <a:cubicBezTo>
                    <a:pt x="492" y="66"/>
                    <a:pt x="485" y="47"/>
                    <a:pt x="491" y="36"/>
                  </a:cubicBezTo>
                  <a:cubicBezTo>
                    <a:pt x="495" y="28"/>
                    <a:pt x="504" y="24"/>
                    <a:pt x="510" y="18"/>
                  </a:cubicBezTo>
                  <a:cubicBezTo>
                    <a:pt x="528" y="21"/>
                    <a:pt x="553" y="13"/>
                    <a:pt x="564" y="27"/>
                  </a:cubicBezTo>
                  <a:cubicBezTo>
                    <a:pt x="579" y="46"/>
                    <a:pt x="560" y="80"/>
                    <a:pt x="574" y="100"/>
                  </a:cubicBezTo>
                  <a:cubicBezTo>
                    <a:pt x="580" y="109"/>
                    <a:pt x="647" y="73"/>
                    <a:pt x="647" y="73"/>
                  </a:cubicBezTo>
                  <a:cubicBezTo>
                    <a:pt x="662" y="76"/>
                    <a:pt x="679" y="74"/>
                    <a:pt x="692" y="82"/>
                  </a:cubicBezTo>
                  <a:cubicBezTo>
                    <a:pt x="736" y="111"/>
                    <a:pt x="668" y="108"/>
                    <a:pt x="711" y="137"/>
                  </a:cubicBezTo>
                  <a:cubicBezTo>
                    <a:pt x="724" y="146"/>
                    <a:pt x="741" y="143"/>
                    <a:pt x="756" y="146"/>
                  </a:cubicBezTo>
                  <a:cubicBezTo>
                    <a:pt x="771" y="185"/>
                    <a:pt x="787" y="233"/>
                    <a:pt x="766" y="274"/>
                  </a:cubicBezTo>
                  <a:cubicBezTo>
                    <a:pt x="754" y="297"/>
                    <a:pt x="695" y="299"/>
                    <a:pt x="683" y="301"/>
                  </a:cubicBezTo>
                  <a:cubicBezTo>
                    <a:pt x="616" y="323"/>
                    <a:pt x="647" y="314"/>
                    <a:pt x="592" y="329"/>
                  </a:cubicBezTo>
                  <a:cubicBezTo>
                    <a:pt x="529" y="369"/>
                    <a:pt x="595" y="333"/>
                    <a:pt x="464" y="356"/>
                  </a:cubicBezTo>
                  <a:cubicBezTo>
                    <a:pt x="445" y="359"/>
                    <a:pt x="409" y="374"/>
                    <a:pt x="409" y="374"/>
                  </a:cubicBezTo>
                  <a:cubicBezTo>
                    <a:pt x="403" y="380"/>
                    <a:pt x="399" y="389"/>
                    <a:pt x="391" y="393"/>
                  </a:cubicBezTo>
                  <a:cubicBezTo>
                    <a:pt x="374" y="402"/>
                    <a:pt x="336" y="411"/>
                    <a:pt x="336" y="411"/>
                  </a:cubicBezTo>
                  <a:cubicBezTo>
                    <a:pt x="235" y="408"/>
                    <a:pt x="135" y="402"/>
                    <a:pt x="34" y="402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2" name="Freeform 13"/>
            <p:cNvSpPr>
              <a:spLocks/>
            </p:cNvSpPr>
            <p:nvPr/>
          </p:nvSpPr>
          <p:spPr bwMode="auto">
            <a:xfrm>
              <a:off x="1674" y="1243"/>
              <a:ext cx="692" cy="367"/>
            </a:xfrm>
            <a:custGeom>
              <a:avLst/>
              <a:gdLst>
                <a:gd name="T0" fmla="*/ 52 w 887"/>
                <a:gd name="T1" fmla="*/ 338 h 367"/>
                <a:gd name="T2" fmla="*/ 54 w 887"/>
                <a:gd name="T3" fmla="*/ 320 h 367"/>
                <a:gd name="T4" fmla="*/ 56 w 887"/>
                <a:gd name="T5" fmla="*/ 310 h 367"/>
                <a:gd name="T6" fmla="*/ 57 w 887"/>
                <a:gd name="T7" fmla="*/ 274 h 367"/>
                <a:gd name="T8" fmla="*/ 58 w 887"/>
                <a:gd name="T9" fmla="*/ 246 h 367"/>
                <a:gd name="T10" fmla="*/ 57 w 887"/>
                <a:gd name="T11" fmla="*/ 192 h 367"/>
                <a:gd name="T12" fmla="*/ 56 w 887"/>
                <a:gd name="T13" fmla="*/ 155 h 367"/>
                <a:gd name="T14" fmla="*/ 51 w 887"/>
                <a:gd name="T15" fmla="*/ 137 h 367"/>
                <a:gd name="T16" fmla="*/ 50 w 887"/>
                <a:gd name="T17" fmla="*/ 82 h 367"/>
                <a:gd name="T18" fmla="*/ 46 w 887"/>
                <a:gd name="T19" fmla="*/ 64 h 367"/>
                <a:gd name="T20" fmla="*/ 40 w 887"/>
                <a:gd name="T21" fmla="*/ 0 h 367"/>
                <a:gd name="T22" fmla="*/ 34 w 887"/>
                <a:gd name="T23" fmla="*/ 0 h 367"/>
                <a:gd name="T24" fmla="*/ 27 w 887"/>
                <a:gd name="T25" fmla="*/ 54 h 367"/>
                <a:gd name="T26" fmla="*/ 23 w 887"/>
                <a:gd name="T27" fmla="*/ 164 h 367"/>
                <a:gd name="T28" fmla="*/ 16 w 887"/>
                <a:gd name="T29" fmla="*/ 128 h 367"/>
                <a:gd name="T30" fmla="*/ 11 w 887"/>
                <a:gd name="T31" fmla="*/ 137 h 367"/>
                <a:gd name="T32" fmla="*/ 9 w 887"/>
                <a:gd name="T33" fmla="*/ 182 h 367"/>
                <a:gd name="T34" fmla="*/ 7 w 887"/>
                <a:gd name="T35" fmla="*/ 173 h 367"/>
                <a:gd name="T36" fmla="*/ 5 w 887"/>
                <a:gd name="T37" fmla="*/ 201 h 367"/>
                <a:gd name="T38" fmla="*/ 3 w 887"/>
                <a:gd name="T39" fmla="*/ 210 h 367"/>
                <a:gd name="T40" fmla="*/ 3 w 887"/>
                <a:gd name="T41" fmla="*/ 237 h 367"/>
                <a:gd name="T42" fmla="*/ 0 w 887"/>
                <a:gd name="T43" fmla="*/ 274 h 367"/>
                <a:gd name="T44" fmla="*/ 4 w 887"/>
                <a:gd name="T45" fmla="*/ 301 h 367"/>
                <a:gd name="T46" fmla="*/ 12 w 887"/>
                <a:gd name="T47" fmla="*/ 320 h 367"/>
                <a:gd name="T48" fmla="*/ 12 w 887"/>
                <a:gd name="T49" fmla="*/ 237 h 367"/>
                <a:gd name="T50" fmla="*/ 17 w 887"/>
                <a:gd name="T51" fmla="*/ 219 h 367"/>
                <a:gd name="T52" fmla="*/ 23 w 887"/>
                <a:gd name="T53" fmla="*/ 237 h 367"/>
                <a:gd name="T54" fmla="*/ 23 w 887"/>
                <a:gd name="T55" fmla="*/ 210 h 367"/>
                <a:gd name="T56" fmla="*/ 27 w 887"/>
                <a:gd name="T57" fmla="*/ 237 h 367"/>
                <a:gd name="T58" fmla="*/ 30 w 887"/>
                <a:gd name="T59" fmla="*/ 228 h 367"/>
                <a:gd name="T60" fmla="*/ 31 w 887"/>
                <a:gd name="T61" fmla="*/ 164 h 367"/>
                <a:gd name="T62" fmla="*/ 34 w 887"/>
                <a:gd name="T63" fmla="*/ 146 h 367"/>
                <a:gd name="T64" fmla="*/ 37 w 887"/>
                <a:gd name="T65" fmla="*/ 155 h 367"/>
                <a:gd name="T66" fmla="*/ 40 w 887"/>
                <a:gd name="T67" fmla="*/ 137 h 367"/>
                <a:gd name="T68" fmla="*/ 41 w 887"/>
                <a:gd name="T69" fmla="*/ 155 h 367"/>
                <a:gd name="T70" fmla="*/ 45 w 887"/>
                <a:gd name="T71" fmla="*/ 173 h 367"/>
                <a:gd name="T72" fmla="*/ 51 w 887"/>
                <a:gd name="T73" fmla="*/ 256 h 367"/>
                <a:gd name="T74" fmla="*/ 53 w 887"/>
                <a:gd name="T75" fmla="*/ 310 h 367"/>
                <a:gd name="T76" fmla="*/ 57 w 887"/>
                <a:gd name="T77" fmla="*/ 320 h 3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7"/>
                <a:gd name="T118" fmla="*/ 0 h 367"/>
                <a:gd name="T119" fmla="*/ 887 w 887"/>
                <a:gd name="T120" fmla="*/ 367 h 3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7" h="367">
                  <a:moveTo>
                    <a:pt x="805" y="338"/>
                  </a:moveTo>
                  <a:cubicBezTo>
                    <a:pt x="814" y="332"/>
                    <a:pt x="822" y="325"/>
                    <a:pt x="832" y="320"/>
                  </a:cubicBezTo>
                  <a:cubicBezTo>
                    <a:pt x="841" y="316"/>
                    <a:pt x="853" y="317"/>
                    <a:pt x="859" y="310"/>
                  </a:cubicBezTo>
                  <a:cubicBezTo>
                    <a:pt x="867" y="300"/>
                    <a:pt x="864" y="285"/>
                    <a:pt x="869" y="274"/>
                  </a:cubicBezTo>
                  <a:cubicBezTo>
                    <a:pt x="873" y="264"/>
                    <a:pt x="881" y="255"/>
                    <a:pt x="887" y="246"/>
                  </a:cubicBezTo>
                  <a:cubicBezTo>
                    <a:pt x="881" y="228"/>
                    <a:pt x="874" y="210"/>
                    <a:pt x="869" y="192"/>
                  </a:cubicBezTo>
                  <a:cubicBezTo>
                    <a:pt x="866" y="180"/>
                    <a:pt x="868" y="164"/>
                    <a:pt x="859" y="155"/>
                  </a:cubicBezTo>
                  <a:cubicBezTo>
                    <a:pt x="843" y="139"/>
                    <a:pt x="816" y="144"/>
                    <a:pt x="795" y="137"/>
                  </a:cubicBezTo>
                  <a:cubicBezTo>
                    <a:pt x="790" y="122"/>
                    <a:pt x="783" y="91"/>
                    <a:pt x="768" y="82"/>
                  </a:cubicBezTo>
                  <a:cubicBezTo>
                    <a:pt x="752" y="72"/>
                    <a:pt x="713" y="64"/>
                    <a:pt x="713" y="64"/>
                  </a:cubicBezTo>
                  <a:cubicBezTo>
                    <a:pt x="646" y="86"/>
                    <a:pt x="644" y="39"/>
                    <a:pt x="603" y="0"/>
                  </a:cubicBezTo>
                  <a:cubicBezTo>
                    <a:pt x="559" y="15"/>
                    <a:pt x="553" y="27"/>
                    <a:pt x="512" y="0"/>
                  </a:cubicBezTo>
                  <a:cubicBezTo>
                    <a:pt x="477" y="24"/>
                    <a:pt x="438" y="31"/>
                    <a:pt x="402" y="54"/>
                  </a:cubicBezTo>
                  <a:cubicBezTo>
                    <a:pt x="366" y="110"/>
                    <a:pt x="412" y="143"/>
                    <a:pt x="347" y="164"/>
                  </a:cubicBezTo>
                  <a:cubicBezTo>
                    <a:pt x="317" y="144"/>
                    <a:pt x="289" y="139"/>
                    <a:pt x="256" y="128"/>
                  </a:cubicBezTo>
                  <a:cubicBezTo>
                    <a:pt x="226" y="131"/>
                    <a:pt x="192" y="123"/>
                    <a:pt x="165" y="137"/>
                  </a:cubicBezTo>
                  <a:cubicBezTo>
                    <a:pt x="151" y="144"/>
                    <a:pt x="168" y="174"/>
                    <a:pt x="155" y="182"/>
                  </a:cubicBezTo>
                  <a:cubicBezTo>
                    <a:pt x="139" y="191"/>
                    <a:pt x="119" y="176"/>
                    <a:pt x="101" y="173"/>
                  </a:cubicBezTo>
                  <a:cubicBezTo>
                    <a:pt x="95" y="182"/>
                    <a:pt x="91" y="194"/>
                    <a:pt x="82" y="201"/>
                  </a:cubicBezTo>
                  <a:cubicBezTo>
                    <a:pt x="75" y="207"/>
                    <a:pt x="62" y="203"/>
                    <a:pt x="55" y="210"/>
                  </a:cubicBezTo>
                  <a:cubicBezTo>
                    <a:pt x="48" y="217"/>
                    <a:pt x="51" y="229"/>
                    <a:pt x="46" y="237"/>
                  </a:cubicBezTo>
                  <a:cubicBezTo>
                    <a:pt x="37" y="252"/>
                    <a:pt x="13" y="265"/>
                    <a:pt x="0" y="274"/>
                  </a:cubicBezTo>
                  <a:cubicBezTo>
                    <a:pt x="14" y="317"/>
                    <a:pt x="23" y="315"/>
                    <a:pt x="64" y="301"/>
                  </a:cubicBezTo>
                  <a:cubicBezTo>
                    <a:pt x="85" y="306"/>
                    <a:pt x="166" y="327"/>
                    <a:pt x="174" y="320"/>
                  </a:cubicBezTo>
                  <a:cubicBezTo>
                    <a:pt x="195" y="301"/>
                    <a:pt x="169" y="261"/>
                    <a:pt x="183" y="237"/>
                  </a:cubicBezTo>
                  <a:cubicBezTo>
                    <a:pt x="197" y="213"/>
                    <a:pt x="238" y="226"/>
                    <a:pt x="265" y="219"/>
                  </a:cubicBezTo>
                  <a:cubicBezTo>
                    <a:pt x="305" y="232"/>
                    <a:pt x="305" y="251"/>
                    <a:pt x="347" y="237"/>
                  </a:cubicBezTo>
                  <a:cubicBezTo>
                    <a:pt x="350" y="228"/>
                    <a:pt x="348" y="214"/>
                    <a:pt x="357" y="210"/>
                  </a:cubicBezTo>
                  <a:cubicBezTo>
                    <a:pt x="368" y="205"/>
                    <a:pt x="406" y="234"/>
                    <a:pt x="411" y="237"/>
                  </a:cubicBezTo>
                  <a:cubicBezTo>
                    <a:pt x="429" y="234"/>
                    <a:pt x="450" y="237"/>
                    <a:pt x="466" y="228"/>
                  </a:cubicBezTo>
                  <a:cubicBezTo>
                    <a:pt x="485" y="217"/>
                    <a:pt x="473" y="182"/>
                    <a:pt x="485" y="164"/>
                  </a:cubicBezTo>
                  <a:cubicBezTo>
                    <a:pt x="491" y="155"/>
                    <a:pt x="503" y="152"/>
                    <a:pt x="512" y="146"/>
                  </a:cubicBezTo>
                  <a:cubicBezTo>
                    <a:pt x="533" y="149"/>
                    <a:pt x="555" y="157"/>
                    <a:pt x="576" y="155"/>
                  </a:cubicBezTo>
                  <a:cubicBezTo>
                    <a:pt x="590" y="154"/>
                    <a:pt x="599" y="137"/>
                    <a:pt x="613" y="137"/>
                  </a:cubicBezTo>
                  <a:cubicBezTo>
                    <a:pt x="624" y="137"/>
                    <a:pt x="630" y="151"/>
                    <a:pt x="640" y="155"/>
                  </a:cubicBezTo>
                  <a:cubicBezTo>
                    <a:pt x="658" y="163"/>
                    <a:pt x="695" y="173"/>
                    <a:pt x="695" y="173"/>
                  </a:cubicBezTo>
                  <a:cubicBezTo>
                    <a:pt x="717" y="241"/>
                    <a:pt x="706" y="236"/>
                    <a:pt x="777" y="256"/>
                  </a:cubicBezTo>
                  <a:cubicBezTo>
                    <a:pt x="793" y="367"/>
                    <a:pt x="763" y="310"/>
                    <a:pt x="814" y="310"/>
                  </a:cubicBezTo>
                  <a:cubicBezTo>
                    <a:pt x="833" y="310"/>
                    <a:pt x="850" y="320"/>
                    <a:pt x="869" y="320"/>
                  </a:cubicBezTo>
                </a:path>
              </a:pathLst>
            </a:cu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3" name="Freeform 14"/>
            <p:cNvSpPr>
              <a:spLocks/>
            </p:cNvSpPr>
            <p:nvPr/>
          </p:nvSpPr>
          <p:spPr bwMode="auto">
            <a:xfrm>
              <a:off x="1367" y="2180"/>
              <a:ext cx="586" cy="494"/>
            </a:xfrm>
            <a:custGeom>
              <a:avLst/>
              <a:gdLst>
                <a:gd name="T0" fmla="*/ 7 w 751"/>
                <a:gd name="T1" fmla="*/ 13 h 494"/>
                <a:gd name="T2" fmla="*/ 22 w 751"/>
                <a:gd name="T3" fmla="*/ 23 h 494"/>
                <a:gd name="T4" fmla="*/ 33 w 751"/>
                <a:gd name="T5" fmla="*/ 68 h 494"/>
                <a:gd name="T6" fmla="*/ 37 w 751"/>
                <a:gd name="T7" fmla="*/ 87 h 494"/>
                <a:gd name="T8" fmla="*/ 40 w 751"/>
                <a:gd name="T9" fmla="*/ 105 h 494"/>
                <a:gd name="T10" fmla="*/ 42 w 751"/>
                <a:gd name="T11" fmla="*/ 114 h 494"/>
                <a:gd name="T12" fmla="*/ 44 w 751"/>
                <a:gd name="T13" fmla="*/ 141 h 494"/>
                <a:gd name="T14" fmla="*/ 44 w 751"/>
                <a:gd name="T15" fmla="*/ 196 h 494"/>
                <a:gd name="T16" fmla="*/ 48 w 751"/>
                <a:gd name="T17" fmla="*/ 205 h 494"/>
                <a:gd name="T18" fmla="*/ 46 w 751"/>
                <a:gd name="T19" fmla="*/ 324 h 494"/>
                <a:gd name="T20" fmla="*/ 44 w 751"/>
                <a:gd name="T21" fmla="*/ 434 h 494"/>
                <a:gd name="T22" fmla="*/ 44 w 751"/>
                <a:gd name="T23" fmla="*/ 480 h 494"/>
                <a:gd name="T24" fmla="*/ 40 w 751"/>
                <a:gd name="T25" fmla="*/ 489 h 494"/>
                <a:gd name="T26" fmla="*/ 29 w 751"/>
                <a:gd name="T27" fmla="*/ 434 h 494"/>
                <a:gd name="T28" fmla="*/ 21 w 751"/>
                <a:gd name="T29" fmla="*/ 388 h 494"/>
                <a:gd name="T30" fmla="*/ 27 w 751"/>
                <a:gd name="T31" fmla="*/ 343 h 494"/>
                <a:gd name="T32" fmla="*/ 19 w 751"/>
                <a:gd name="T33" fmla="*/ 333 h 494"/>
                <a:gd name="T34" fmla="*/ 14 w 751"/>
                <a:gd name="T35" fmla="*/ 288 h 494"/>
                <a:gd name="T36" fmla="*/ 12 w 751"/>
                <a:gd name="T37" fmla="*/ 279 h 494"/>
                <a:gd name="T38" fmla="*/ 7 w 751"/>
                <a:gd name="T39" fmla="*/ 260 h 494"/>
                <a:gd name="T40" fmla="*/ 9 w 751"/>
                <a:gd name="T41" fmla="*/ 233 h 494"/>
                <a:gd name="T42" fmla="*/ 18 w 751"/>
                <a:gd name="T43" fmla="*/ 205 h 494"/>
                <a:gd name="T44" fmla="*/ 12 w 751"/>
                <a:gd name="T45" fmla="*/ 196 h 494"/>
                <a:gd name="T46" fmla="*/ 14 w 751"/>
                <a:gd name="T47" fmla="*/ 169 h 494"/>
                <a:gd name="T48" fmla="*/ 29 w 751"/>
                <a:gd name="T49" fmla="*/ 160 h 494"/>
                <a:gd name="T50" fmla="*/ 7 w 751"/>
                <a:gd name="T51" fmla="*/ 96 h 494"/>
                <a:gd name="T52" fmla="*/ 0 w 751"/>
                <a:gd name="T53" fmla="*/ 68 h 494"/>
                <a:gd name="T54" fmla="*/ 2 w 751"/>
                <a:gd name="T55" fmla="*/ 41 h 494"/>
                <a:gd name="T56" fmla="*/ 7 w 751"/>
                <a:gd name="T57" fmla="*/ 32 h 494"/>
                <a:gd name="T58" fmla="*/ 7 w 751"/>
                <a:gd name="T59" fmla="*/ 4 h 494"/>
                <a:gd name="T60" fmla="*/ 7 w 751"/>
                <a:gd name="T61" fmla="*/ 13 h 4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51"/>
                <a:gd name="T94" fmla="*/ 0 h 494"/>
                <a:gd name="T95" fmla="*/ 751 w 751"/>
                <a:gd name="T96" fmla="*/ 494 h 4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51" h="494">
                  <a:moveTo>
                    <a:pt x="110" y="13"/>
                  </a:moveTo>
                  <a:cubicBezTo>
                    <a:pt x="186" y="16"/>
                    <a:pt x="262" y="16"/>
                    <a:pt x="338" y="23"/>
                  </a:cubicBezTo>
                  <a:cubicBezTo>
                    <a:pt x="391" y="28"/>
                    <a:pt x="449" y="59"/>
                    <a:pt x="503" y="68"/>
                  </a:cubicBezTo>
                  <a:cubicBezTo>
                    <a:pt x="527" y="76"/>
                    <a:pt x="553" y="78"/>
                    <a:pt x="576" y="87"/>
                  </a:cubicBezTo>
                  <a:cubicBezTo>
                    <a:pt x="586" y="91"/>
                    <a:pt x="593" y="101"/>
                    <a:pt x="603" y="105"/>
                  </a:cubicBezTo>
                  <a:cubicBezTo>
                    <a:pt x="618" y="110"/>
                    <a:pt x="634" y="111"/>
                    <a:pt x="649" y="114"/>
                  </a:cubicBezTo>
                  <a:cubicBezTo>
                    <a:pt x="655" y="123"/>
                    <a:pt x="664" y="131"/>
                    <a:pt x="667" y="141"/>
                  </a:cubicBezTo>
                  <a:cubicBezTo>
                    <a:pt x="673" y="159"/>
                    <a:pt x="661" y="185"/>
                    <a:pt x="676" y="196"/>
                  </a:cubicBezTo>
                  <a:cubicBezTo>
                    <a:pt x="696" y="211"/>
                    <a:pt x="725" y="202"/>
                    <a:pt x="750" y="205"/>
                  </a:cubicBezTo>
                  <a:cubicBezTo>
                    <a:pt x="740" y="259"/>
                    <a:pt x="751" y="305"/>
                    <a:pt x="695" y="324"/>
                  </a:cubicBezTo>
                  <a:cubicBezTo>
                    <a:pt x="692" y="361"/>
                    <a:pt x="690" y="397"/>
                    <a:pt x="686" y="434"/>
                  </a:cubicBezTo>
                  <a:cubicBezTo>
                    <a:pt x="684" y="450"/>
                    <a:pt x="689" y="471"/>
                    <a:pt x="676" y="480"/>
                  </a:cubicBezTo>
                  <a:cubicBezTo>
                    <a:pt x="656" y="494"/>
                    <a:pt x="627" y="486"/>
                    <a:pt x="603" y="489"/>
                  </a:cubicBezTo>
                  <a:cubicBezTo>
                    <a:pt x="550" y="472"/>
                    <a:pt x="501" y="444"/>
                    <a:pt x="448" y="434"/>
                  </a:cubicBezTo>
                  <a:cubicBezTo>
                    <a:pt x="379" y="390"/>
                    <a:pt x="430" y="400"/>
                    <a:pt x="320" y="388"/>
                  </a:cubicBezTo>
                  <a:cubicBezTo>
                    <a:pt x="363" y="374"/>
                    <a:pt x="376" y="383"/>
                    <a:pt x="402" y="343"/>
                  </a:cubicBezTo>
                  <a:cubicBezTo>
                    <a:pt x="365" y="340"/>
                    <a:pt x="327" y="343"/>
                    <a:pt x="292" y="333"/>
                  </a:cubicBezTo>
                  <a:cubicBezTo>
                    <a:pt x="262" y="325"/>
                    <a:pt x="240" y="296"/>
                    <a:pt x="210" y="288"/>
                  </a:cubicBezTo>
                  <a:cubicBezTo>
                    <a:pt x="198" y="285"/>
                    <a:pt x="186" y="283"/>
                    <a:pt x="174" y="279"/>
                  </a:cubicBezTo>
                  <a:cubicBezTo>
                    <a:pt x="155" y="273"/>
                    <a:pt x="119" y="260"/>
                    <a:pt x="119" y="260"/>
                  </a:cubicBezTo>
                  <a:cubicBezTo>
                    <a:pt x="122" y="251"/>
                    <a:pt x="121" y="240"/>
                    <a:pt x="128" y="233"/>
                  </a:cubicBezTo>
                  <a:cubicBezTo>
                    <a:pt x="143" y="218"/>
                    <a:pt x="261" y="207"/>
                    <a:pt x="274" y="205"/>
                  </a:cubicBezTo>
                  <a:cubicBezTo>
                    <a:pt x="247" y="202"/>
                    <a:pt x="215" y="211"/>
                    <a:pt x="192" y="196"/>
                  </a:cubicBezTo>
                  <a:cubicBezTo>
                    <a:pt x="181" y="189"/>
                    <a:pt x="206" y="171"/>
                    <a:pt x="219" y="169"/>
                  </a:cubicBezTo>
                  <a:cubicBezTo>
                    <a:pt x="292" y="158"/>
                    <a:pt x="366" y="163"/>
                    <a:pt x="439" y="160"/>
                  </a:cubicBezTo>
                  <a:cubicBezTo>
                    <a:pt x="358" y="79"/>
                    <a:pt x="208" y="100"/>
                    <a:pt x="110" y="96"/>
                  </a:cubicBezTo>
                  <a:cubicBezTo>
                    <a:pt x="198" y="67"/>
                    <a:pt x="226" y="80"/>
                    <a:pt x="0" y="68"/>
                  </a:cubicBezTo>
                  <a:cubicBezTo>
                    <a:pt x="12" y="59"/>
                    <a:pt x="22" y="46"/>
                    <a:pt x="36" y="41"/>
                  </a:cubicBezTo>
                  <a:cubicBezTo>
                    <a:pt x="60" y="33"/>
                    <a:pt x="87" y="42"/>
                    <a:pt x="110" y="32"/>
                  </a:cubicBezTo>
                  <a:cubicBezTo>
                    <a:pt x="119" y="28"/>
                    <a:pt x="119" y="14"/>
                    <a:pt x="119" y="4"/>
                  </a:cubicBezTo>
                  <a:cubicBezTo>
                    <a:pt x="119" y="0"/>
                    <a:pt x="113" y="10"/>
                    <a:pt x="110" y="1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4" name="Freeform 15"/>
            <p:cNvSpPr>
              <a:spLocks/>
            </p:cNvSpPr>
            <p:nvPr/>
          </p:nvSpPr>
          <p:spPr bwMode="auto">
            <a:xfrm>
              <a:off x="828" y="1096"/>
              <a:ext cx="296" cy="732"/>
            </a:xfrm>
            <a:custGeom>
              <a:avLst/>
              <a:gdLst>
                <a:gd name="T0" fmla="*/ 16 w 379"/>
                <a:gd name="T1" fmla="*/ 0 h 732"/>
                <a:gd name="T2" fmla="*/ 12 w 379"/>
                <a:gd name="T3" fmla="*/ 92 h 732"/>
                <a:gd name="T4" fmla="*/ 9 w 379"/>
                <a:gd name="T5" fmla="*/ 137 h 732"/>
                <a:gd name="T6" fmla="*/ 11 w 379"/>
                <a:gd name="T7" fmla="*/ 156 h 732"/>
                <a:gd name="T8" fmla="*/ 11 w 379"/>
                <a:gd name="T9" fmla="*/ 192 h 732"/>
                <a:gd name="T10" fmla="*/ 9 w 379"/>
                <a:gd name="T11" fmla="*/ 229 h 732"/>
                <a:gd name="T12" fmla="*/ 7 w 379"/>
                <a:gd name="T13" fmla="*/ 265 h 732"/>
                <a:gd name="T14" fmla="*/ 7 w 379"/>
                <a:gd name="T15" fmla="*/ 311 h 732"/>
                <a:gd name="T16" fmla="*/ 7 w 379"/>
                <a:gd name="T17" fmla="*/ 339 h 732"/>
                <a:gd name="T18" fmla="*/ 4 w 379"/>
                <a:gd name="T19" fmla="*/ 439 h 732"/>
                <a:gd name="T20" fmla="*/ 2 w 379"/>
                <a:gd name="T21" fmla="*/ 448 h 732"/>
                <a:gd name="T22" fmla="*/ 2 w 379"/>
                <a:gd name="T23" fmla="*/ 531 h 732"/>
                <a:gd name="T24" fmla="*/ 2 w 379"/>
                <a:gd name="T25" fmla="*/ 521 h 732"/>
                <a:gd name="T26" fmla="*/ 6 w 379"/>
                <a:gd name="T27" fmla="*/ 549 h 732"/>
                <a:gd name="T28" fmla="*/ 7 w 379"/>
                <a:gd name="T29" fmla="*/ 457 h 732"/>
                <a:gd name="T30" fmla="*/ 9 w 379"/>
                <a:gd name="T31" fmla="*/ 421 h 732"/>
                <a:gd name="T32" fmla="*/ 9 w 379"/>
                <a:gd name="T33" fmla="*/ 393 h 732"/>
                <a:gd name="T34" fmla="*/ 9 w 379"/>
                <a:gd name="T35" fmla="*/ 439 h 732"/>
                <a:gd name="T36" fmla="*/ 9 w 379"/>
                <a:gd name="T37" fmla="*/ 293 h 732"/>
                <a:gd name="T38" fmla="*/ 11 w 379"/>
                <a:gd name="T39" fmla="*/ 265 h 732"/>
                <a:gd name="T40" fmla="*/ 11 w 379"/>
                <a:gd name="T41" fmla="*/ 284 h 732"/>
                <a:gd name="T42" fmla="*/ 16 w 379"/>
                <a:gd name="T43" fmla="*/ 412 h 732"/>
                <a:gd name="T44" fmla="*/ 16 w 379"/>
                <a:gd name="T45" fmla="*/ 585 h 732"/>
                <a:gd name="T46" fmla="*/ 20 w 379"/>
                <a:gd name="T47" fmla="*/ 732 h 732"/>
                <a:gd name="T48" fmla="*/ 21 w 379"/>
                <a:gd name="T49" fmla="*/ 521 h 732"/>
                <a:gd name="T50" fmla="*/ 20 w 379"/>
                <a:gd name="T51" fmla="*/ 622 h 732"/>
                <a:gd name="T52" fmla="*/ 18 w 379"/>
                <a:gd name="T53" fmla="*/ 503 h 732"/>
                <a:gd name="T54" fmla="*/ 18 w 379"/>
                <a:gd name="T55" fmla="*/ 531 h 732"/>
                <a:gd name="T56" fmla="*/ 17 w 379"/>
                <a:gd name="T57" fmla="*/ 476 h 732"/>
                <a:gd name="T58" fmla="*/ 16 w 379"/>
                <a:gd name="T59" fmla="*/ 375 h 732"/>
                <a:gd name="T60" fmla="*/ 17 w 379"/>
                <a:gd name="T61" fmla="*/ 421 h 732"/>
                <a:gd name="T62" fmla="*/ 21 w 379"/>
                <a:gd name="T63" fmla="*/ 448 h 732"/>
                <a:gd name="T64" fmla="*/ 23 w 379"/>
                <a:gd name="T65" fmla="*/ 476 h 732"/>
                <a:gd name="T66" fmla="*/ 25 w 379"/>
                <a:gd name="T67" fmla="*/ 503 h 732"/>
                <a:gd name="T68" fmla="*/ 25 w 379"/>
                <a:gd name="T69" fmla="*/ 476 h 732"/>
                <a:gd name="T70" fmla="*/ 23 w 379"/>
                <a:gd name="T71" fmla="*/ 357 h 732"/>
                <a:gd name="T72" fmla="*/ 21 w 379"/>
                <a:gd name="T73" fmla="*/ 384 h 732"/>
                <a:gd name="T74" fmla="*/ 20 w 379"/>
                <a:gd name="T75" fmla="*/ 329 h 732"/>
                <a:gd name="T76" fmla="*/ 17 w 379"/>
                <a:gd name="T77" fmla="*/ 320 h 732"/>
                <a:gd name="T78" fmla="*/ 18 w 379"/>
                <a:gd name="T79" fmla="*/ 220 h 732"/>
                <a:gd name="T80" fmla="*/ 20 w 379"/>
                <a:gd name="T81" fmla="*/ 247 h 732"/>
                <a:gd name="T82" fmla="*/ 21 w 379"/>
                <a:gd name="T83" fmla="*/ 220 h 732"/>
                <a:gd name="T84" fmla="*/ 18 w 379"/>
                <a:gd name="T85" fmla="*/ 229 h 732"/>
                <a:gd name="T86" fmla="*/ 16 w 379"/>
                <a:gd name="T87" fmla="*/ 147 h 732"/>
                <a:gd name="T88" fmla="*/ 16 w 379"/>
                <a:gd name="T89" fmla="*/ 119 h 732"/>
                <a:gd name="T90" fmla="*/ 14 w 379"/>
                <a:gd name="T91" fmla="*/ 55 h 7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9"/>
                <a:gd name="T139" fmla="*/ 0 h 732"/>
                <a:gd name="T140" fmla="*/ 379 w 379"/>
                <a:gd name="T141" fmla="*/ 732 h 7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9" h="732">
                  <a:moveTo>
                    <a:pt x="251" y="0"/>
                  </a:moveTo>
                  <a:cubicBezTo>
                    <a:pt x="231" y="30"/>
                    <a:pt x="218" y="64"/>
                    <a:pt x="196" y="92"/>
                  </a:cubicBezTo>
                  <a:cubicBezTo>
                    <a:pt x="183" y="109"/>
                    <a:pt x="150" y="137"/>
                    <a:pt x="150" y="137"/>
                  </a:cubicBezTo>
                  <a:cubicBezTo>
                    <a:pt x="124" y="219"/>
                    <a:pt x="146" y="123"/>
                    <a:pt x="169" y="156"/>
                  </a:cubicBezTo>
                  <a:cubicBezTo>
                    <a:pt x="176" y="166"/>
                    <a:pt x="166" y="181"/>
                    <a:pt x="160" y="192"/>
                  </a:cubicBezTo>
                  <a:cubicBezTo>
                    <a:pt x="153" y="206"/>
                    <a:pt x="140" y="216"/>
                    <a:pt x="132" y="229"/>
                  </a:cubicBezTo>
                  <a:cubicBezTo>
                    <a:pt x="125" y="240"/>
                    <a:pt x="120" y="253"/>
                    <a:pt x="114" y="265"/>
                  </a:cubicBezTo>
                  <a:cubicBezTo>
                    <a:pt x="111" y="280"/>
                    <a:pt x="105" y="295"/>
                    <a:pt x="105" y="311"/>
                  </a:cubicBezTo>
                  <a:cubicBezTo>
                    <a:pt x="105" y="321"/>
                    <a:pt x="115" y="329"/>
                    <a:pt x="114" y="339"/>
                  </a:cubicBezTo>
                  <a:cubicBezTo>
                    <a:pt x="111" y="360"/>
                    <a:pt x="81" y="420"/>
                    <a:pt x="68" y="439"/>
                  </a:cubicBezTo>
                  <a:cubicBezTo>
                    <a:pt x="57" y="485"/>
                    <a:pt x="57" y="548"/>
                    <a:pt x="41" y="448"/>
                  </a:cubicBezTo>
                  <a:cubicBezTo>
                    <a:pt x="26" y="470"/>
                    <a:pt x="0" y="500"/>
                    <a:pt x="13" y="531"/>
                  </a:cubicBezTo>
                  <a:cubicBezTo>
                    <a:pt x="17" y="540"/>
                    <a:pt x="32" y="524"/>
                    <a:pt x="41" y="521"/>
                  </a:cubicBezTo>
                  <a:cubicBezTo>
                    <a:pt x="55" y="638"/>
                    <a:pt x="34" y="589"/>
                    <a:pt x="96" y="549"/>
                  </a:cubicBezTo>
                  <a:cubicBezTo>
                    <a:pt x="120" y="622"/>
                    <a:pt x="92" y="550"/>
                    <a:pt x="114" y="457"/>
                  </a:cubicBezTo>
                  <a:cubicBezTo>
                    <a:pt x="117" y="442"/>
                    <a:pt x="132" y="433"/>
                    <a:pt x="141" y="421"/>
                  </a:cubicBezTo>
                  <a:cubicBezTo>
                    <a:pt x="144" y="412"/>
                    <a:pt x="150" y="383"/>
                    <a:pt x="150" y="393"/>
                  </a:cubicBezTo>
                  <a:cubicBezTo>
                    <a:pt x="150" y="409"/>
                    <a:pt x="141" y="455"/>
                    <a:pt x="141" y="439"/>
                  </a:cubicBezTo>
                  <a:cubicBezTo>
                    <a:pt x="141" y="390"/>
                    <a:pt x="145" y="341"/>
                    <a:pt x="150" y="293"/>
                  </a:cubicBezTo>
                  <a:cubicBezTo>
                    <a:pt x="151" y="283"/>
                    <a:pt x="160" y="255"/>
                    <a:pt x="160" y="265"/>
                  </a:cubicBezTo>
                  <a:cubicBezTo>
                    <a:pt x="160" y="299"/>
                    <a:pt x="132" y="319"/>
                    <a:pt x="169" y="284"/>
                  </a:cubicBezTo>
                  <a:cubicBezTo>
                    <a:pt x="184" y="329"/>
                    <a:pt x="211" y="370"/>
                    <a:pt x="233" y="412"/>
                  </a:cubicBezTo>
                  <a:cubicBezTo>
                    <a:pt x="241" y="476"/>
                    <a:pt x="233" y="522"/>
                    <a:pt x="242" y="585"/>
                  </a:cubicBezTo>
                  <a:cubicBezTo>
                    <a:pt x="322" y="558"/>
                    <a:pt x="293" y="677"/>
                    <a:pt x="297" y="732"/>
                  </a:cubicBezTo>
                  <a:cubicBezTo>
                    <a:pt x="341" y="663"/>
                    <a:pt x="321" y="607"/>
                    <a:pt x="315" y="521"/>
                  </a:cubicBezTo>
                  <a:cubicBezTo>
                    <a:pt x="292" y="591"/>
                    <a:pt x="301" y="557"/>
                    <a:pt x="288" y="622"/>
                  </a:cubicBezTo>
                  <a:cubicBezTo>
                    <a:pt x="285" y="582"/>
                    <a:pt x="286" y="542"/>
                    <a:pt x="278" y="503"/>
                  </a:cubicBezTo>
                  <a:cubicBezTo>
                    <a:pt x="276" y="493"/>
                    <a:pt x="274" y="539"/>
                    <a:pt x="269" y="531"/>
                  </a:cubicBezTo>
                  <a:cubicBezTo>
                    <a:pt x="259" y="516"/>
                    <a:pt x="262" y="494"/>
                    <a:pt x="260" y="476"/>
                  </a:cubicBezTo>
                  <a:cubicBezTo>
                    <a:pt x="256" y="442"/>
                    <a:pt x="251" y="409"/>
                    <a:pt x="251" y="375"/>
                  </a:cubicBezTo>
                  <a:cubicBezTo>
                    <a:pt x="251" y="359"/>
                    <a:pt x="252" y="407"/>
                    <a:pt x="260" y="421"/>
                  </a:cubicBezTo>
                  <a:cubicBezTo>
                    <a:pt x="270" y="439"/>
                    <a:pt x="309" y="444"/>
                    <a:pt x="324" y="448"/>
                  </a:cubicBezTo>
                  <a:cubicBezTo>
                    <a:pt x="333" y="457"/>
                    <a:pt x="344" y="466"/>
                    <a:pt x="352" y="476"/>
                  </a:cubicBezTo>
                  <a:cubicBezTo>
                    <a:pt x="359" y="484"/>
                    <a:pt x="359" y="503"/>
                    <a:pt x="370" y="503"/>
                  </a:cubicBezTo>
                  <a:cubicBezTo>
                    <a:pt x="379" y="503"/>
                    <a:pt x="376" y="485"/>
                    <a:pt x="379" y="476"/>
                  </a:cubicBezTo>
                  <a:cubicBezTo>
                    <a:pt x="366" y="436"/>
                    <a:pt x="357" y="396"/>
                    <a:pt x="342" y="357"/>
                  </a:cubicBezTo>
                  <a:cubicBezTo>
                    <a:pt x="333" y="366"/>
                    <a:pt x="328" y="384"/>
                    <a:pt x="315" y="384"/>
                  </a:cubicBezTo>
                  <a:cubicBezTo>
                    <a:pt x="298" y="384"/>
                    <a:pt x="294" y="335"/>
                    <a:pt x="288" y="329"/>
                  </a:cubicBezTo>
                  <a:cubicBezTo>
                    <a:pt x="281" y="322"/>
                    <a:pt x="269" y="323"/>
                    <a:pt x="260" y="320"/>
                  </a:cubicBezTo>
                  <a:cubicBezTo>
                    <a:pt x="263" y="287"/>
                    <a:pt x="257" y="251"/>
                    <a:pt x="269" y="220"/>
                  </a:cubicBezTo>
                  <a:cubicBezTo>
                    <a:pt x="273" y="210"/>
                    <a:pt x="277" y="247"/>
                    <a:pt x="288" y="247"/>
                  </a:cubicBezTo>
                  <a:cubicBezTo>
                    <a:pt x="299" y="247"/>
                    <a:pt x="311" y="229"/>
                    <a:pt x="306" y="220"/>
                  </a:cubicBezTo>
                  <a:cubicBezTo>
                    <a:pt x="301" y="211"/>
                    <a:pt x="287" y="226"/>
                    <a:pt x="278" y="229"/>
                  </a:cubicBezTo>
                  <a:cubicBezTo>
                    <a:pt x="269" y="202"/>
                    <a:pt x="260" y="174"/>
                    <a:pt x="251" y="147"/>
                  </a:cubicBezTo>
                  <a:cubicBezTo>
                    <a:pt x="248" y="138"/>
                    <a:pt x="242" y="119"/>
                    <a:pt x="242" y="119"/>
                  </a:cubicBezTo>
                  <a:cubicBezTo>
                    <a:pt x="253" y="23"/>
                    <a:pt x="266" y="26"/>
                    <a:pt x="205" y="5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5" name="Freeform 16"/>
            <p:cNvSpPr>
              <a:spLocks/>
            </p:cNvSpPr>
            <p:nvPr/>
          </p:nvSpPr>
          <p:spPr bwMode="auto">
            <a:xfrm>
              <a:off x="710" y="1892"/>
              <a:ext cx="65" cy="198"/>
            </a:xfrm>
            <a:custGeom>
              <a:avLst/>
              <a:gdLst>
                <a:gd name="T0" fmla="*/ 3 w 83"/>
                <a:gd name="T1" fmla="*/ 0 h 198"/>
                <a:gd name="T2" fmla="*/ 2 w 83"/>
                <a:gd name="T3" fmla="*/ 82 h 198"/>
                <a:gd name="T4" fmla="*/ 2 w 83"/>
                <a:gd name="T5" fmla="*/ 183 h 198"/>
                <a:gd name="T6" fmla="*/ 5 w 83"/>
                <a:gd name="T7" fmla="*/ 173 h 198"/>
                <a:gd name="T8" fmla="*/ 4 w 83"/>
                <a:gd name="T9" fmla="*/ 119 h 198"/>
                <a:gd name="T10" fmla="*/ 3 w 83"/>
                <a:gd name="T11" fmla="*/ 91 h 198"/>
                <a:gd name="T12" fmla="*/ 3 w 83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98"/>
                <a:gd name="T23" fmla="*/ 83 w 83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98">
                  <a:moveTo>
                    <a:pt x="46" y="0"/>
                  </a:moveTo>
                  <a:cubicBezTo>
                    <a:pt x="36" y="29"/>
                    <a:pt x="20" y="53"/>
                    <a:pt x="10" y="82"/>
                  </a:cubicBezTo>
                  <a:cubicBezTo>
                    <a:pt x="13" y="116"/>
                    <a:pt x="0" y="155"/>
                    <a:pt x="19" y="183"/>
                  </a:cubicBezTo>
                  <a:cubicBezTo>
                    <a:pt x="30" y="198"/>
                    <a:pt x="65" y="189"/>
                    <a:pt x="74" y="173"/>
                  </a:cubicBezTo>
                  <a:cubicBezTo>
                    <a:pt x="83" y="157"/>
                    <a:pt x="62" y="137"/>
                    <a:pt x="56" y="119"/>
                  </a:cubicBezTo>
                  <a:cubicBezTo>
                    <a:pt x="53" y="110"/>
                    <a:pt x="46" y="91"/>
                    <a:pt x="46" y="91"/>
                  </a:cubicBezTo>
                  <a:cubicBezTo>
                    <a:pt x="57" y="5"/>
                    <a:pt x="76" y="27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6" name="Freeform 17"/>
            <p:cNvSpPr>
              <a:spLocks/>
            </p:cNvSpPr>
            <p:nvPr/>
          </p:nvSpPr>
          <p:spPr bwMode="auto">
            <a:xfrm>
              <a:off x="813" y="2071"/>
              <a:ext cx="121" cy="247"/>
            </a:xfrm>
            <a:custGeom>
              <a:avLst/>
              <a:gdLst>
                <a:gd name="T0" fmla="*/ 2 w 155"/>
                <a:gd name="T1" fmla="*/ 40 h 247"/>
                <a:gd name="T2" fmla="*/ 4 w 155"/>
                <a:gd name="T3" fmla="*/ 241 h 247"/>
                <a:gd name="T4" fmla="*/ 9 w 155"/>
                <a:gd name="T5" fmla="*/ 232 h 247"/>
                <a:gd name="T6" fmla="*/ 4 w 155"/>
                <a:gd name="T7" fmla="*/ 113 h 247"/>
                <a:gd name="T8" fmla="*/ 2 w 155"/>
                <a:gd name="T9" fmla="*/ 13 h 247"/>
                <a:gd name="T10" fmla="*/ 2 w 155"/>
                <a:gd name="T11" fmla="*/ 4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247"/>
                <a:gd name="T20" fmla="*/ 155 w 155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247">
                  <a:moveTo>
                    <a:pt x="24" y="40"/>
                  </a:moveTo>
                  <a:cubicBezTo>
                    <a:pt x="47" y="112"/>
                    <a:pt x="0" y="196"/>
                    <a:pt x="70" y="241"/>
                  </a:cubicBezTo>
                  <a:cubicBezTo>
                    <a:pt x="88" y="238"/>
                    <a:pt x="114" y="247"/>
                    <a:pt x="125" y="232"/>
                  </a:cubicBezTo>
                  <a:cubicBezTo>
                    <a:pt x="155" y="191"/>
                    <a:pt x="81" y="134"/>
                    <a:pt x="61" y="113"/>
                  </a:cubicBezTo>
                  <a:cubicBezTo>
                    <a:pt x="50" y="81"/>
                    <a:pt x="71" y="31"/>
                    <a:pt x="42" y="13"/>
                  </a:cubicBezTo>
                  <a:cubicBezTo>
                    <a:pt x="21" y="0"/>
                    <a:pt x="24" y="125"/>
                    <a:pt x="24" y="4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7" name="Freeform 18"/>
            <p:cNvSpPr>
              <a:spLocks/>
            </p:cNvSpPr>
            <p:nvPr/>
          </p:nvSpPr>
          <p:spPr bwMode="auto">
            <a:xfrm>
              <a:off x="921" y="1791"/>
              <a:ext cx="46" cy="175"/>
            </a:xfrm>
            <a:custGeom>
              <a:avLst/>
              <a:gdLst>
                <a:gd name="T0" fmla="*/ 2 w 60"/>
                <a:gd name="T1" fmla="*/ 28 h 175"/>
                <a:gd name="T2" fmla="*/ 3 w 60"/>
                <a:gd name="T3" fmla="*/ 101 h 175"/>
                <a:gd name="T4" fmla="*/ 3 w 60"/>
                <a:gd name="T5" fmla="*/ 73 h 175"/>
                <a:gd name="T6" fmla="*/ 2 w 60"/>
                <a:gd name="T7" fmla="*/ 55 h 175"/>
                <a:gd name="T8" fmla="*/ 2 w 60"/>
                <a:gd name="T9" fmla="*/ 0 h 175"/>
                <a:gd name="T10" fmla="*/ 2 w 60"/>
                <a:gd name="T11" fmla="*/ 28 h 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175"/>
                <a:gd name="T20" fmla="*/ 60 w 60"/>
                <a:gd name="T21" fmla="*/ 175 h 1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175">
                  <a:moveTo>
                    <a:pt x="14" y="28"/>
                  </a:moveTo>
                  <a:cubicBezTo>
                    <a:pt x="17" y="57"/>
                    <a:pt x="11" y="175"/>
                    <a:pt x="60" y="101"/>
                  </a:cubicBezTo>
                  <a:cubicBezTo>
                    <a:pt x="57" y="92"/>
                    <a:pt x="56" y="81"/>
                    <a:pt x="51" y="73"/>
                  </a:cubicBezTo>
                  <a:cubicBezTo>
                    <a:pt x="46" y="66"/>
                    <a:pt x="36" y="63"/>
                    <a:pt x="32" y="55"/>
                  </a:cubicBezTo>
                  <a:cubicBezTo>
                    <a:pt x="23" y="38"/>
                    <a:pt x="14" y="0"/>
                    <a:pt x="14" y="0"/>
                  </a:cubicBezTo>
                  <a:cubicBezTo>
                    <a:pt x="3" y="76"/>
                    <a:pt x="0" y="85"/>
                    <a:pt x="14" y="2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8" name="Freeform 19"/>
            <p:cNvSpPr>
              <a:spLocks/>
            </p:cNvSpPr>
            <p:nvPr/>
          </p:nvSpPr>
          <p:spPr bwMode="auto">
            <a:xfrm>
              <a:off x="1057" y="1910"/>
              <a:ext cx="68" cy="128"/>
            </a:xfrm>
            <a:custGeom>
              <a:avLst/>
              <a:gdLst>
                <a:gd name="T0" fmla="*/ 2 w 87"/>
                <a:gd name="T1" fmla="*/ 18 h 128"/>
                <a:gd name="T2" fmla="*/ 5 w 87"/>
                <a:gd name="T3" fmla="*/ 128 h 128"/>
                <a:gd name="T4" fmla="*/ 2 w 87"/>
                <a:gd name="T5" fmla="*/ 55 h 128"/>
                <a:gd name="T6" fmla="*/ 2 w 87"/>
                <a:gd name="T7" fmla="*/ 27 h 128"/>
                <a:gd name="T8" fmla="*/ 2 w 87"/>
                <a:gd name="T9" fmla="*/ 0 h 128"/>
                <a:gd name="T10" fmla="*/ 2 w 87"/>
                <a:gd name="T11" fmla="*/ 18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8"/>
                <a:gd name="T20" fmla="*/ 87 w 87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8">
                  <a:moveTo>
                    <a:pt x="4" y="18"/>
                  </a:moveTo>
                  <a:cubicBezTo>
                    <a:pt x="13" y="100"/>
                    <a:pt x="0" y="106"/>
                    <a:pt x="68" y="128"/>
                  </a:cubicBezTo>
                  <a:cubicBezTo>
                    <a:pt x="82" y="85"/>
                    <a:pt x="87" y="70"/>
                    <a:pt x="40" y="55"/>
                  </a:cubicBezTo>
                  <a:cubicBezTo>
                    <a:pt x="34" y="46"/>
                    <a:pt x="27" y="37"/>
                    <a:pt x="22" y="27"/>
                  </a:cubicBezTo>
                  <a:cubicBezTo>
                    <a:pt x="18" y="18"/>
                    <a:pt x="22" y="0"/>
                    <a:pt x="13" y="0"/>
                  </a:cubicBezTo>
                  <a:cubicBezTo>
                    <a:pt x="3" y="0"/>
                    <a:pt x="4" y="46"/>
                    <a:pt x="4" y="1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9" name="Text Box 20"/>
            <p:cNvSpPr txBox="1">
              <a:spLocks noChangeArrowheads="1"/>
            </p:cNvSpPr>
            <p:nvPr/>
          </p:nvSpPr>
          <p:spPr bwMode="auto">
            <a:xfrm rot="-444395">
              <a:off x="130" y="2302"/>
              <a:ext cx="89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FF3300"/>
                  </a:solidFill>
                  <a:latin typeface=".VnTimeH" pitchFamily="34" charset="0"/>
                </a:rPr>
                <a:t>GiÕng n­íc ¨n</a:t>
              </a:r>
            </a:p>
          </p:txBody>
        </p:sp>
        <p:sp>
          <p:nvSpPr>
            <p:cNvPr id="13330" name="Oval 21"/>
            <p:cNvSpPr>
              <a:spLocks noChangeArrowheads="1"/>
            </p:cNvSpPr>
            <p:nvPr/>
          </p:nvSpPr>
          <p:spPr bwMode="auto">
            <a:xfrm>
              <a:off x="86" y="3798"/>
              <a:ext cx="337" cy="38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381000" y="5181600"/>
            <a:ext cx="8153400" cy="2032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nên</a:t>
            </a:r>
            <a:r>
              <a:rPr lang="en-US" sz="2800" b="1" dirty="0"/>
              <a:t> </a:t>
            </a:r>
            <a:r>
              <a:rPr lang="en-US" sz="2800" b="1" dirty="0" err="1"/>
              <a:t>tắm</a:t>
            </a:r>
            <a:r>
              <a:rPr lang="en-US" sz="2800" b="1" dirty="0"/>
              <a:t> </a:t>
            </a:r>
            <a:r>
              <a:rPr lang="en-US" sz="2800" b="1" dirty="0" err="1"/>
              <a:t>rửa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trâu</a:t>
            </a:r>
            <a:r>
              <a:rPr lang="en-US" sz="2800" b="1" dirty="0"/>
              <a:t> </a:t>
            </a:r>
            <a:r>
              <a:rPr lang="en-US" sz="2800" b="1" dirty="0" err="1"/>
              <a:t>bò</a:t>
            </a:r>
            <a:r>
              <a:rPr lang="en-US" sz="2800" b="1" dirty="0"/>
              <a:t> </a:t>
            </a:r>
            <a:r>
              <a:rPr lang="en-US" sz="2800" b="1" dirty="0" err="1"/>
              <a:t>ngay</a:t>
            </a:r>
            <a:r>
              <a:rPr lang="en-US" sz="2800" b="1" dirty="0"/>
              <a:t> </a:t>
            </a:r>
            <a:r>
              <a:rPr lang="en-US" sz="2800" b="1" dirty="0" err="1"/>
              <a:t>cạnh</a:t>
            </a:r>
            <a:r>
              <a:rPr lang="en-US" sz="2800" b="1" dirty="0"/>
              <a:t> </a:t>
            </a:r>
            <a:r>
              <a:rPr lang="en-US" sz="2800" b="1" dirty="0" err="1"/>
              <a:t>giếng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bẩn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giếng</a:t>
            </a:r>
            <a:r>
              <a:rPr lang="en-US" sz="2800" b="1" dirty="0"/>
              <a:t>. </a:t>
            </a:r>
            <a:r>
              <a:rPr lang="en-US" sz="2800" b="1" dirty="0" err="1"/>
              <a:t>Ảnh</a:t>
            </a:r>
            <a:r>
              <a:rPr lang="en-US" sz="2800" b="1" dirty="0"/>
              <a:t> </a:t>
            </a:r>
            <a:r>
              <a:rPr lang="en-US" sz="2800" b="1" dirty="0" err="1"/>
              <a:t>hưởng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sức</a:t>
            </a:r>
            <a:r>
              <a:rPr lang="en-US" sz="2800" b="1" dirty="0"/>
              <a:t> </a:t>
            </a:r>
            <a:r>
              <a:rPr lang="en-US" sz="2800" b="1" dirty="0" err="1"/>
              <a:t>khoẻ</a:t>
            </a:r>
            <a:r>
              <a:rPr lang="en-US" sz="2800" b="1" dirty="0"/>
              <a:t> con </a:t>
            </a:r>
            <a:r>
              <a:rPr lang="en-US" sz="2800" b="1" dirty="0" err="1"/>
              <a:t>người</a:t>
            </a:r>
            <a:r>
              <a:rPr lang="en-US" sz="28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9"/>
          <p:cNvGrpSpPr>
            <a:grpSpLocks/>
          </p:cNvGrpSpPr>
          <p:nvPr/>
        </p:nvGrpSpPr>
        <p:grpSpPr bwMode="auto">
          <a:xfrm>
            <a:off x="0" y="0"/>
            <a:ext cx="9144000" cy="5562600"/>
            <a:chOff x="480" y="720"/>
            <a:chExt cx="4848" cy="2928"/>
          </a:xfrm>
        </p:grpSpPr>
        <p:pic>
          <p:nvPicPr>
            <p:cNvPr id="1434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720"/>
              <a:ext cx="4848" cy="2928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1" name="Oval 7"/>
            <p:cNvSpPr>
              <a:spLocks noChangeArrowheads="1"/>
            </p:cNvSpPr>
            <p:nvPr/>
          </p:nvSpPr>
          <p:spPr bwMode="auto">
            <a:xfrm>
              <a:off x="5004" y="3338"/>
              <a:ext cx="288" cy="28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00FF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5562600"/>
            <a:ext cx="9144000" cy="9540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FFCC"/>
                </a:solidFill>
              </a:rPr>
              <a:t>Vứt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rác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bừa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bãi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xuống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dòng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nước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là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việc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làm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sai</a:t>
            </a:r>
            <a:r>
              <a:rPr lang="en-US" sz="2800" b="1" dirty="0">
                <a:solidFill>
                  <a:srgbClr val="FFFFCC"/>
                </a:solidFill>
              </a:rPr>
              <a:t>, </a:t>
            </a:r>
            <a:r>
              <a:rPr lang="en-US" sz="2800" b="1" dirty="0" err="1">
                <a:solidFill>
                  <a:srgbClr val="FFFFCC"/>
                </a:solidFill>
              </a:rPr>
              <a:t>làm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nhiễm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bẩn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nguồn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nước</a:t>
            </a:r>
            <a:r>
              <a:rPr lang="en-US" sz="2800" b="1" dirty="0">
                <a:solidFill>
                  <a:srgbClr val="FFFF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96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"/>
          <p:cNvGrpSpPr>
            <a:grpSpLocks/>
          </p:cNvGrpSpPr>
          <p:nvPr/>
        </p:nvGrpSpPr>
        <p:grpSpPr bwMode="auto">
          <a:xfrm>
            <a:off x="381000" y="0"/>
            <a:ext cx="7924800" cy="5181600"/>
            <a:chOff x="672" y="684"/>
            <a:chExt cx="4512" cy="3072"/>
          </a:xfrm>
        </p:grpSpPr>
        <p:pic>
          <p:nvPicPr>
            <p:cNvPr id="15364" name="Picture 7" descr="Picture 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84"/>
              <a:ext cx="4512" cy="3072"/>
            </a:xfrm>
            <a:prstGeom prst="rect">
              <a:avLst/>
            </a:prstGeom>
            <a:noFill/>
            <a:ln w="38100">
              <a:solidFill>
                <a:srgbClr val="CC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5" name="Oval 8"/>
            <p:cNvSpPr>
              <a:spLocks noChangeArrowheads="1"/>
            </p:cNvSpPr>
            <p:nvPr/>
          </p:nvSpPr>
          <p:spPr bwMode="auto">
            <a:xfrm>
              <a:off x="4800" y="3360"/>
              <a:ext cx="367" cy="3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>
                  <a:solidFill>
                    <a:srgbClr val="0000FF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5366" name="Text Box 9"/>
            <p:cNvSpPr txBox="1">
              <a:spLocks noChangeArrowheads="1"/>
            </p:cNvSpPr>
            <p:nvPr/>
          </p:nvSpPr>
          <p:spPr bwMode="auto">
            <a:xfrm rot="-194994">
              <a:off x="1665" y="2964"/>
              <a:ext cx="117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Thùng đựng vỏ bao thuốc bảo vệ thực vật</a:t>
              </a:r>
            </a:p>
          </p:txBody>
        </p:sp>
      </p:grp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28600" y="5484813"/>
            <a:ext cx="8305800" cy="13731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FFCC"/>
                </a:solidFill>
              </a:rPr>
              <a:t>Bỏ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vỏ</a:t>
            </a:r>
            <a:r>
              <a:rPr lang="en-US" sz="2800" b="1" dirty="0">
                <a:solidFill>
                  <a:srgbClr val="FFFFCC"/>
                </a:solidFill>
              </a:rPr>
              <a:t> chai </a:t>
            </a:r>
            <a:r>
              <a:rPr lang="en-US" sz="2800" b="1" dirty="0" err="1">
                <a:solidFill>
                  <a:srgbClr val="FFFFCC"/>
                </a:solidFill>
              </a:rPr>
              <a:t>đựng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thuốc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bảo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vệ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thực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vật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vào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thùng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rác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riêng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là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việc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làm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đúng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vì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đã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giữ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sạch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đồng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ruộng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và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nước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không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bị</a:t>
            </a:r>
            <a:r>
              <a:rPr lang="en-US" sz="2800" b="1" dirty="0">
                <a:solidFill>
                  <a:srgbClr val="FFFFCC"/>
                </a:solidFill>
              </a:rPr>
              <a:t> ô </a:t>
            </a:r>
            <a:r>
              <a:rPr lang="en-US" sz="2800" b="1" dirty="0" err="1">
                <a:solidFill>
                  <a:srgbClr val="FFFFCC"/>
                </a:solidFill>
              </a:rPr>
              <a:t>nhiễm</a:t>
            </a:r>
            <a:r>
              <a:rPr lang="en-US" sz="2800" b="1" dirty="0">
                <a:solidFill>
                  <a:srgbClr val="FFFF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"/>
          <p:cNvGrpSpPr>
            <a:grpSpLocks/>
          </p:cNvGrpSpPr>
          <p:nvPr/>
        </p:nvGrpSpPr>
        <p:grpSpPr bwMode="auto">
          <a:xfrm>
            <a:off x="0" y="0"/>
            <a:ext cx="9144000" cy="5410200"/>
            <a:chOff x="672" y="672"/>
            <a:chExt cx="4416" cy="3551"/>
          </a:xfrm>
        </p:grpSpPr>
        <p:pic>
          <p:nvPicPr>
            <p:cNvPr id="16388" name="Picture 6" descr="Picture 0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72"/>
              <a:ext cx="4416" cy="3504"/>
            </a:xfrm>
            <a:prstGeom prst="rect">
              <a:avLst/>
            </a:prstGeom>
            <a:noFill/>
            <a:ln w="38100">
              <a:solidFill>
                <a:srgbClr val="CC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9" name="Freeform 7"/>
            <p:cNvSpPr>
              <a:spLocks/>
            </p:cNvSpPr>
            <p:nvPr/>
          </p:nvSpPr>
          <p:spPr bwMode="auto">
            <a:xfrm>
              <a:off x="1481" y="3458"/>
              <a:ext cx="2810" cy="739"/>
            </a:xfrm>
            <a:custGeom>
              <a:avLst/>
              <a:gdLst>
                <a:gd name="T0" fmla="*/ 137 w 2810"/>
                <a:gd name="T1" fmla="*/ 172 h 739"/>
                <a:gd name="T2" fmla="*/ 55 w 2810"/>
                <a:gd name="T3" fmla="*/ 217 h 739"/>
                <a:gd name="T4" fmla="*/ 18 w 2810"/>
                <a:gd name="T5" fmla="*/ 245 h 739"/>
                <a:gd name="T6" fmla="*/ 146 w 2810"/>
                <a:gd name="T7" fmla="*/ 345 h 739"/>
                <a:gd name="T8" fmla="*/ 439 w 2810"/>
                <a:gd name="T9" fmla="*/ 419 h 739"/>
                <a:gd name="T10" fmla="*/ 649 w 2810"/>
                <a:gd name="T11" fmla="*/ 464 h 739"/>
                <a:gd name="T12" fmla="*/ 732 w 2810"/>
                <a:gd name="T13" fmla="*/ 510 h 739"/>
                <a:gd name="T14" fmla="*/ 796 w 2810"/>
                <a:gd name="T15" fmla="*/ 483 h 739"/>
                <a:gd name="T16" fmla="*/ 942 w 2810"/>
                <a:gd name="T17" fmla="*/ 464 h 739"/>
                <a:gd name="T18" fmla="*/ 1015 w 2810"/>
                <a:gd name="T19" fmla="*/ 510 h 739"/>
                <a:gd name="T20" fmla="*/ 1207 w 2810"/>
                <a:gd name="T21" fmla="*/ 574 h 739"/>
                <a:gd name="T22" fmla="*/ 1262 w 2810"/>
                <a:gd name="T23" fmla="*/ 647 h 739"/>
                <a:gd name="T24" fmla="*/ 1490 w 2810"/>
                <a:gd name="T25" fmla="*/ 684 h 739"/>
                <a:gd name="T26" fmla="*/ 1746 w 2810"/>
                <a:gd name="T27" fmla="*/ 729 h 739"/>
                <a:gd name="T28" fmla="*/ 2450 w 2810"/>
                <a:gd name="T29" fmla="*/ 693 h 739"/>
                <a:gd name="T30" fmla="*/ 2597 w 2810"/>
                <a:gd name="T31" fmla="*/ 665 h 739"/>
                <a:gd name="T32" fmla="*/ 2789 w 2810"/>
                <a:gd name="T33" fmla="*/ 739 h 739"/>
                <a:gd name="T34" fmla="*/ 2396 w 2810"/>
                <a:gd name="T35" fmla="*/ 601 h 739"/>
                <a:gd name="T36" fmla="*/ 2569 w 2810"/>
                <a:gd name="T37" fmla="*/ 528 h 739"/>
                <a:gd name="T38" fmla="*/ 2633 w 2810"/>
                <a:gd name="T39" fmla="*/ 483 h 739"/>
                <a:gd name="T40" fmla="*/ 2716 w 2810"/>
                <a:gd name="T41" fmla="*/ 419 h 739"/>
                <a:gd name="T42" fmla="*/ 2386 w 2810"/>
                <a:gd name="T43" fmla="*/ 428 h 739"/>
                <a:gd name="T44" fmla="*/ 2295 w 2810"/>
                <a:gd name="T45" fmla="*/ 473 h 739"/>
                <a:gd name="T46" fmla="*/ 2249 w 2810"/>
                <a:gd name="T47" fmla="*/ 437 h 739"/>
                <a:gd name="T48" fmla="*/ 2121 w 2810"/>
                <a:gd name="T49" fmla="*/ 336 h 739"/>
                <a:gd name="T50" fmla="*/ 2002 w 2810"/>
                <a:gd name="T51" fmla="*/ 455 h 739"/>
                <a:gd name="T52" fmla="*/ 1710 w 2810"/>
                <a:gd name="T53" fmla="*/ 565 h 739"/>
                <a:gd name="T54" fmla="*/ 1792 w 2810"/>
                <a:gd name="T55" fmla="*/ 483 h 739"/>
                <a:gd name="T56" fmla="*/ 1728 w 2810"/>
                <a:gd name="T57" fmla="*/ 409 h 739"/>
                <a:gd name="T58" fmla="*/ 1600 w 2810"/>
                <a:gd name="T59" fmla="*/ 556 h 739"/>
                <a:gd name="T60" fmla="*/ 1426 w 2810"/>
                <a:gd name="T61" fmla="*/ 574 h 739"/>
                <a:gd name="T62" fmla="*/ 1509 w 2810"/>
                <a:gd name="T63" fmla="*/ 473 h 739"/>
                <a:gd name="T64" fmla="*/ 1426 w 2810"/>
                <a:gd name="T65" fmla="*/ 391 h 739"/>
                <a:gd name="T66" fmla="*/ 1582 w 2810"/>
                <a:gd name="T67" fmla="*/ 245 h 739"/>
                <a:gd name="T68" fmla="*/ 1481 w 2810"/>
                <a:gd name="T69" fmla="*/ 208 h 739"/>
                <a:gd name="T70" fmla="*/ 1326 w 2810"/>
                <a:gd name="T71" fmla="*/ 153 h 739"/>
                <a:gd name="T72" fmla="*/ 1326 w 2810"/>
                <a:gd name="T73" fmla="*/ 99 h 739"/>
                <a:gd name="T74" fmla="*/ 1335 w 2810"/>
                <a:gd name="T75" fmla="*/ 99 h 739"/>
                <a:gd name="T76" fmla="*/ 1189 w 2810"/>
                <a:gd name="T77" fmla="*/ 80 h 739"/>
                <a:gd name="T78" fmla="*/ 1070 w 2810"/>
                <a:gd name="T79" fmla="*/ 153 h 739"/>
                <a:gd name="T80" fmla="*/ 978 w 2810"/>
                <a:gd name="T81" fmla="*/ 80 h 739"/>
                <a:gd name="T82" fmla="*/ 814 w 2810"/>
                <a:gd name="T83" fmla="*/ 7 h 739"/>
                <a:gd name="T84" fmla="*/ 530 w 2810"/>
                <a:gd name="T85" fmla="*/ 62 h 739"/>
                <a:gd name="T86" fmla="*/ 421 w 2810"/>
                <a:gd name="T87" fmla="*/ 62 h 739"/>
                <a:gd name="T88" fmla="*/ 274 w 2810"/>
                <a:gd name="T89" fmla="*/ 89 h 739"/>
                <a:gd name="T90" fmla="*/ 274 w 2810"/>
                <a:gd name="T91" fmla="*/ 126 h 7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10"/>
                <a:gd name="T139" fmla="*/ 0 h 739"/>
                <a:gd name="T140" fmla="*/ 2810 w 2810"/>
                <a:gd name="T141" fmla="*/ 739 h 7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10" h="739">
                  <a:moveTo>
                    <a:pt x="274" y="126"/>
                  </a:moveTo>
                  <a:cubicBezTo>
                    <a:pt x="228" y="141"/>
                    <a:pt x="183" y="157"/>
                    <a:pt x="137" y="172"/>
                  </a:cubicBezTo>
                  <a:cubicBezTo>
                    <a:pt x="128" y="181"/>
                    <a:pt x="121" y="193"/>
                    <a:pt x="110" y="199"/>
                  </a:cubicBezTo>
                  <a:cubicBezTo>
                    <a:pt x="93" y="208"/>
                    <a:pt x="55" y="217"/>
                    <a:pt x="55" y="217"/>
                  </a:cubicBezTo>
                  <a:cubicBezTo>
                    <a:pt x="46" y="214"/>
                    <a:pt x="36" y="202"/>
                    <a:pt x="28" y="208"/>
                  </a:cubicBezTo>
                  <a:cubicBezTo>
                    <a:pt x="18" y="216"/>
                    <a:pt x="23" y="233"/>
                    <a:pt x="18" y="245"/>
                  </a:cubicBezTo>
                  <a:cubicBezTo>
                    <a:pt x="14" y="255"/>
                    <a:pt x="6" y="263"/>
                    <a:pt x="0" y="272"/>
                  </a:cubicBezTo>
                  <a:cubicBezTo>
                    <a:pt x="42" y="316"/>
                    <a:pt x="85" y="335"/>
                    <a:pt x="146" y="345"/>
                  </a:cubicBezTo>
                  <a:cubicBezTo>
                    <a:pt x="203" y="402"/>
                    <a:pt x="217" y="384"/>
                    <a:pt x="320" y="391"/>
                  </a:cubicBezTo>
                  <a:cubicBezTo>
                    <a:pt x="360" y="404"/>
                    <a:pt x="398" y="412"/>
                    <a:pt x="439" y="419"/>
                  </a:cubicBezTo>
                  <a:cubicBezTo>
                    <a:pt x="492" y="454"/>
                    <a:pt x="561" y="458"/>
                    <a:pt x="622" y="473"/>
                  </a:cubicBezTo>
                  <a:cubicBezTo>
                    <a:pt x="631" y="470"/>
                    <a:pt x="641" y="460"/>
                    <a:pt x="649" y="464"/>
                  </a:cubicBezTo>
                  <a:cubicBezTo>
                    <a:pt x="658" y="469"/>
                    <a:pt x="651" y="485"/>
                    <a:pt x="658" y="492"/>
                  </a:cubicBezTo>
                  <a:cubicBezTo>
                    <a:pt x="676" y="510"/>
                    <a:pt x="707" y="505"/>
                    <a:pt x="732" y="510"/>
                  </a:cubicBezTo>
                  <a:cubicBezTo>
                    <a:pt x="741" y="516"/>
                    <a:pt x="748" y="530"/>
                    <a:pt x="759" y="528"/>
                  </a:cubicBezTo>
                  <a:cubicBezTo>
                    <a:pt x="778" y="524"/>
                    <a:pt x="777" y="487"/>
                    <a:pt x="796" y="483"/>
                  </a:cubicBezTo>
                  <a:cubicBezTo>
                    <a:pt x="835" y="475"/>
                    <a:pt x="875" y="476"/>
                    <a:pt x="914" y="473"/>
                  </a:cubicBezTo>
                  <a:cubicBezTo>
                    <a:pt x="923" y="470"/>
                    <a:pt x="932" y="462"/>
                    <a:pt x="942" y="464"/>
                  </a:cubicBezTo>
                  <a:cubicBezTo>
                    <a:pt x="951" y="466"/>
                    <a:pt x="953" y="478"/>
                    <a:pt x="960" y="483"/>
                  </a:cubicBezTo>
                  <a:cubicBezTo>
                    <a:pt x="984" y="502"/>
                    <a:pt x="988" y="501"/>
                    <a:pt x="1015" y="510"/>
                  </a:cubicBezTo>
                  <a:cubicBezTo>
                    <a:pt x="1059" y="480"/>
                    <a:pt x="1103" y="482"/>
                    <a:pt x="1134" y="528"/>
                  </a:cubicBezTo>
                  <a:cubicBezTo>
                    <a:pt x="1154" y="612"/>
                    <a:pt x="1120" y="519"/>
                    <a:pt x="1207" y="574"/>
                  </a:cubicBezTo>
                  <a:cubicBezTo>
                    <a:pt x="1218" y="581"/>
                    <a:pt x="1211" y="599"/>
                    <a:pt x="1216" y="611"/>
                  </a:cubicBezTo>
                  <a:cubicBezTo>
                    <a:pt x="1229" y="643"/>
                    <a:pt x="1233" y="638"/>
                    <a:pt x="1262" y="647"/>
                  </a:cubicBezTo>
                  <a:cubicBezTo>
                    <a:pt x="1296" y="700"/>
                    <a:pt x="1332" y="686"/>
                    <a:pt x="1399" y="693"/>
                  </a:cubicBezTo>
                  <a:cubicBezTo>
                    <a:pt x="1429" y="690"/>
                    <a:pt x="1460" y="682"/>
                    <a:pt x="1490" y="684"/>
                  </a:cubicBezTo>
                  <a:cubicBezTo>
                    <a:pt x="1515" y="685"/>
                    <a:pt x="1564" y="702"/>
                    <a:pt x="1564" y="702"/>
                  </a:cubicBezTo>
                  <a:cubicBezTo>
                    <a:pt x="1635" y="678"/>
                    <a:pt x="1683" y="713"/>
                    <a:pt x="1746" y="729"/>
                  </a:cubicBezTo>
                  <a:cubicBezTo>
                    <a:pt x="1892" y="719"/>
                    <a:pt x="2039" y="702"/>
                    <a:pt x="2185" y="720"/>
                  </a:cubicBezTo>
                  <a:cubicBezTo>
                    <a:pt x="2283" y="657"/>
                    <a:pt x="2177" y="718"/>
                    <a:pt x="2450" y="693"/>
                  </a:cubicBezTo>
                  <a:cubicBezTo>
                    <a:pt x="2469" y="691"/>
                    <a:pt x="2487" y="681"/>
                    <a:pt x="2505" y="675"/>
                  </a:cubicBezTo>
                  <a:cubicBezTo>
                    <a:pt x="2534" y="665"/>
                    <a:pt x="2566" y="668"/>
                    <a:pt x="2597" y="665"/>
                  </a:cubicBezTo>
                  <a:cubicBezTo>
                    <a:pt x="2696" y="692"/>
                    <a:pt x="2572" y="652"/>
                    <a:pt x="2661" y="702"/>
                  </a:cubicBezTo>
                  <a:cubicBezTo>
                    <a:pt x="2691" y="719"/>
                    <a:pt x="2756" y="733"/>
                    <a:pt x="2789" y="739"/>
                  </a:cubicBezTo>
                  <a:cubicBezTo>
                    <a:pt x="2804" y="693"/>
                    <a:pt x="2810" y="701"/>
                    <a:pt x="2743" y="656"/>
                  </a:cubicBezTo>
                  <a:cubicBezTo>
                    <a:pt x="2654" y="597"/>
                    <a:pt x="2483" y="605"/>
                    <a:pt x="2396" y="601"/>
                  </a:cubicBezTo>
                  <a:cubicBezTo>
                    <a:pt x="2431" y="548"/>
                    <a:pt x="2474" y="551"/>
                    <a:pt x="2533" y="537"/>
                  </a:cubicBezTo>
                  <a:cubicBezTo>
                    <a:pt x="2545" y="534"/>
                    <a:pt x="2557" y="532"/>
                    <a:pt x="2569" y="528"/>
                  </a:cubicBezTo>
                  <a:cubicBezTo>
                    <a:pt x="2587" y="523"/>
                    <a:pt x="2624" y="510"/>
                    <a:pt x="2624" y="510"/>
                  </a:cubicBezTo>
                  <a:cubicBezTo>
                    <a:pt x="2627" y="501"/>
                    <a:pt x="2633" y="492"/>
                    <a:pt x="2633" y="483"/>
                  </a:cubicBezTo>
                  <a:cubicBezTo>
                    <a:pt x="2633" y="463"/>
                    <a:pt x="2605" y="442"/>
                    <a:pt x="2642" y="428"/>
                  </a:cubicBezTo>
                  <a:cubicBezTo>
                    <a:pt x="2665" y="419"/>
                    <a:pt x="2691" y="422"/>
                    <a:pt x="2716" y="419"/>
                  </a:cubicBezTo>
                  <a:cubicBezTo>
                    <a:pt x="2515" y="393"/>
                    <a:pt x="2618" y="397"/>
                    <a:pt x="2405" y="409"/>
                  </a:cubicBezTo>
                  <a:cubicBezTo>
                    <a:pt x="2399" y="415"/>
                    <a:pt x="2391" y="420"/>
                    <a:pt x="2386" y="428"/>
                  </a:cubicBezTo>
                  <a:cubicBezTo>
                    <a:pt x="2381" y="436"/>
                    <a:pt x="2384" y="448"/>
                    <a:pt x="2377" y="455"/>
                  </a:cubicBezTo>
                  <a:cubicBezTo>
                    <a:pt x="2357" y="475"/>
                    <a:pt x="2323" y="468"/>
                    <a:pt x="2295" y="473"/>
                  </a:cubicBezTo>
                  <a:cubicBezTo>
                    <a:pt x="2283" y="470"/>
                    <a:pt x="2268" y="472"/>
                    <a:pt x="2258" y="464"/>
                  </a:cubicBezTo>
                  <a:cubicBezTo>
                    <a:pt x="2251" y="458"/>
                    <a:pt x="2253" y="446"/>
                    <a:pt x="2249" y="437"/>
                  </a:cubicBezTo>
                  <a:cubicBezTo>
                    <a:pt x="2214" y="366"/>
                    <a:pt x="2244" y="449"/>
                    <a:pt x="2222" y="382"/>
                  </a:cubicBezTo>
                  <a:cubicBezTo>
                    <a:pt x="2278" y="298"/>
                    <a:pt x="2157" y="332"/>
                    <a:pt x="2121" y="336"/>
                  </a:cubicBezTo>
                  <a:cubicBezTo>
                    <a:pt x="2075" y="368"/>
                    <a:pt x="2098" y="389"/>
                    <a:pt x="2039" y="409"/>
                  </a:cubicBezTo>
                  <a:cubicBezTo>
                    <a:pt x="2025" y="423"/>
                    <a:pt x="2018" y="444"/>
                    <a:pt x="2002" y="455"/>
                  </a:cubicBezTo>
                  <a:cubicBezTo>
                    <a:pt x="1954" y="488"/>
                    <a:pt x="1916" y="493"/>
                    <a:pt x="1865" y="510"/>
                  </a:cubicBezTo>
                  <a:cubicBezTo>
                    <a:pt x="1820" y="555"/>
                    <a:pt x="1770" y="550"/>
                    <a:pt x="1710" y="565"/>
                  </a:cubicBezTo>
                  <a:cubicBezTo>
                    <a:pt x="1698" y="529"/>
                    <a:pt x="1708" y="508"/>
                    <a:pt x="1719" y="473"/>
                  </a:cubicBezTo>
                  <a:cubicBezTo>
                    <a:pt x="1743" y="476"/>
                    <a:pt x="1768" y="485"/>
                    <a:pt x="1792" y="483"/>
                  </a:cubicBezTo>
                  <a:cubicBezTo>
                    <a:pt x="1831" y="479"/>
                    <a:pt x="1798" y="443"/>
                    <a:pt x="1792" y="437"/>
                  </a:cubicBezTo>
                  <a:cubicBezTo>
                    <a:pt x="1772" y="417"/>
                    <a:pt x="1755" y="416"/>
                    <a:pt x="1728" y="409"/>
                  </a:cubicBezTo>
                  <a:cubicBezTo>
                    <a:pt x="1693" y="419"/>
                    <a:pt x="1679" y="435"/>
                    <a:pt x="1646" y="446"/>
                  </a:cubicBezTo>
                  <a:cubicBezTo>
                    <a:pt x="1634" y="483"/>
                    <a:pt x="1627" y="528"/>
                    <a:pt x="1600" y="556"/>
                  </a:cubicBezTo>
                  <a:cubicBezTo>
                    <a:pt x="1575" y="630"/>
                    <a:pt x="1522" y="598"/>
                    <a:pt x="1445" y="592"/>
                  </a:cubicBezTo>
                  <a:cubicBezTo>
                    <a:pt x="1439" y="586"/>
                    <a:pt x="1431" y="581"/>
                    <a:pt x="1426" y="574"/>
                  </a:cubicBezTo>
                  <a:cubicBezTo>
                    <a:pt x="1389" y="514"/>
                    <a:pt x="1462" y="508"/>
                    <a:pt x="1500" y="501"/>
                  </a:cubicBezTo>
                  <a:cubicBezTo>
                    <a:pt x="1503" y="492"/>
                    <a:pt x="1516" y="480"/>
                    <a:pt x="1509" y="473"/>
                  </a:cubicBezTo>
                  <a:cubicBezTo>
                    <a:pt x="1502" y="466"/>
                    <a:pt x="1434" y="450"/>
                    <a:pt x="1417" y="446"/>
                  </a:cubicBezTo>
                  <a:cubicBezTo>
                    <a:pt x="1420" y="428"/>
                    <a:pt x="1414" y="405"/>
                    <a:pt x="1426" y="391"/>
                  </a:cubicBezTo>
                  <a:cubicBezTo>
                    <a:pt x="1442" y="373"/>
                    <a:pt x="1541" y="366"/>
                    <a:pt x="1554" y="364"/>
                  </a:cubicBezTo>
                  <a:cubicBezTo>
                    <a:pt x="1594" y="324"/>
                    <a:pt x="1582" y="344"/>
                    <a:pt x="1582" y="245"/>
                  </a:cubicBezTo>
                  <a:cubicBezTo>
                    <a:pt x="1582" y="235"/>
                    <a:pt x="1582" y="220"/>
                    <a:pt x="1573" y="217"/>
                  </a:cubicBezTo>
                  <a:cubicBezTo>
                    <a:pt x="1544" y="206"/>
                    <a:pt x="1512" y="211"/>
                    <a:pt x="1481" y="208"/>
                  </a:cubicBezTo>
                  <a:cubicBezTo>
                    <a:pt x="1440" y="194"/>
                    <a:pt x="1449" y="176"/>
                    <a:pt x="1408" y="163"/>
                  </a:cubicBezTo>
                  <a:cubicBezTo>
                    <a:pt x="1368" y="121"/>
                    <a:pt x="1417" y="162"/>
                    <a:pt x="1326" y="153"/>
                  </a:cubicBezTo>
                  <a:cubicBezTo>
                    <a:pt x="1315" y="152"/>
                    <a:pt x="1307" y="141"/>
                    <a:pt x="1298" y="135"/>
                  </a:cubicBezTo>
                  <a:cubicBezTo>
                    <a:pt x="1270" y="93"/>
                    <a:pt x="1279" y="82"/>
                    <a:pt x="1326" y="99"/>
                  </a:cubicBezTo>
                  <a:cubicBezTo>
                    <a:pt x="1332" y="108"/>
                    <a:pt x="1333" y="126"/>
                    <a:pt x="1344" y="126"/>
                  </a:cubicBezTo>
                  <a:cubicBezTo>
                    <a:pt x="1353" y="126"/>
                    <a:pt x="1340" y="107"/>
                    <a:pt x="1335" y="99"/>
                  </a:cubicBezTo>
                  <a:cubicBezTo>
                    <a:pt x="1332" y="93"/>
                    <a:pt x="1303" y="67"/>
                    <a:pt x="1298" y="62"/>
                  </a:cubicBezTo>
                  <a:cubicBezTo>
                    <a:pt x="1284" y="64"/>
                    <a:pt x="1215" y="65"/>
                    <a:pt x="1189" y="80"/>
                  </a:cubicBezTo>
                  <a:cubicBezTo>
                    <a:pt x="1100" y="130"/>
                    <a:pt x="1169" y="109"/>
                    <a:pt x="1097" y="126"/>
                  </a:cubicBezTo>
                  <a:cubicBezTo>
                    <a:pt x="1088" y="135"/>
                    <a:pt x="1082" y="150"/>
                    <a:pt x="1070" y="153"/>
                  </a:cubicBezTo>
                  <a:cubicBezTo>
                    <a:pt x="1014" y="167"/>
                    <a:pt x="1018" y="126"/>
                    <a:pt x="1006" y="89"/>
                  </a:cubicBezTo>
                  <a:cubicBezTo>
                    <a:pt x="1003" y="80"/>
                    <a:pt x="987" y="83"/>
                    <a:pt x="978" y="80"/>
                  </a:cubicBezTo>
                  <a:cubicBezTo>
                    <a:pt x="961" y="63"/>
                    <a:pt x="951" y="40"/>
                    <a:pt x="933" y="25"/>
                  </a:cubicBezTo>
                  <a:cubicBezTo>
                    <a:pt x="902" y="0"/>
                    <a:pt x="854" y="11"/>
                    <a:pt x="814" y="7"/>
                  </a:cubicBezTo>
                  <a:cubicBezTo>
                    <a:pt x="735" y="32"/>
                    <a:pt x="832" y="4"/>
                    <a:pt x="649" y="25"/>
                  </a:cubicBezTo>
                  <a:cubicBezTo>
                    <a:pt x="612" y="29"/>
                    <a:pt x="566" y="50"/>
                    <a:pt x="530" y="62"/>
                  </a:cubicBezTo>
                  <a:cubicBezTo>
                    <a:pt x="524" y="53"/>
                    <a:pt x="522" y="39"/>
                    <a:pt x="512" y="35"/>
                  </a:cubicBezTo>
                  <a:cubicBezTo>
                    <a:pt x="506" y="33"/>
                    <a:pt x="434" y="60"/>
                    <a:pt x="421" y="62"/>
                  </a:cubicBezTo>
                  <a:cubicBezTo>
                    <a:pt x="391" y="67"/>
                    <a:pt x="360" y="68"/>
                    <a:pt x="329" y="71"/>
                  </a:cubicBezTo>
                  <a:cubicBezTo>
                    <a:pt x="311" y="77"/>
                    <a:pt x="292" y="83"/>
                    <a:pt x="274" y="89"/>
                  </a:cubicBezTo>
                  <a:cubicBezTo>
                    <a:pt x="265" y="92"/>
                    <a:pt x="247" y="89"/>
                    <a:pt x="247" y="99"/>
                  </a:cubicBezTo>
                  <a:cubicBezTo>
                    <a:pt x="247" y="112"/>
                    <a:pt x="265" y="117"/>
                    <a:pt x="274" y="12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390" name="Freeform 8"/>
            <p:cNvSpPr>
              <a:spLocks/>
            </p:cNvSpPr>
            <p:nvPr/>
          </p:nvSpPr>
          <p:spPr bwMode="auto">
            <a:xfrm>
              <a:off x="1745" y="2694"/>
              <a:ext cx="154" cy="847"/>
            </a:xfrm>
            <a:custGeom>
              <a:avLst/>
              <a:gdLst>
                <a:gd name="T0" fmla="*/ 93 w 154"/>
                <a:gd name="T1" fmla="*/ 76 h 847"/>
                <a:gd name="T2" fmla="*/ 84 w 154"/>
                <a:gd name="T3" fmla="*/ 341 h 847"/>
                <a:gd name="T4" fmla="*/ 56 w 154"/>
                <a:gd name="T5" fmla="*/ 314 h 847"/>
                <a:gd name="T6" fmla="*/ 29 w 154"/>
                <a:gd name="T7" fmla="*/ 497 h 847"/>
                <a:gd name="T8" fmla="*/ 29 w 154"/>
                <a:gd name="T9" fmla="*/ 643 h 847"/>
                <a:gd name="T10" fmla="*/ 38 w 154"/>
                <a:gd name="T11" fmla="*/ 698 h 847"/>
                <a:gd name="T12" fmla="*/ 56 w 154"/>
                <a:gd name="T13" fmla="*/ 762 h 847"/>
                <a:gd name="T14" fmla="*/ 47 w 154"/>
                <a:gd name="T15" fmla="*/ 735 h 847"/>
                <a:gd name="T16" fmla="*/ 38 w 154"/>
                <a:gd name="T17" fmla="*/ 762 h 847"/>
                <a:gd name="T18" fmla="*/ 10 w 154"/>
                <a:gd name="T19" fmla="*/ 817 h 847"/>
                <a:gd name="T20" fmla="*/ 84 w 154"/>
                <a:gd name="T21" fmla="*/ 826 h 847"/>
                <a:gd name="T22" fmla="*/ 65 w 154"/>
                <a:gd name="T23" fmla="*/ 844 h 847"/>
                <a:gd name="T24" fmla="*/ 56 w 154"/>
                <a:gd name="T25" fmla="*/ 817 h 847"/>
                <a:gd name="T26" fmla="*/ 84 w 154"/>
                <a:gd name="T27" fmla="*/ 753 h 847"/>
                <a:gd name="T28" fmla="*/ 74 w 154"/>
                <a:gd name="T29" fmla="*/ 707 h 847"/>
                <a:gd name="T30" fmla="*/ 84 w 154"/>
                <a:gd name="T31" fmla="*/ 634 h 847"/>
                <a:gd name="T32" fmla="*/ 102 w 154"/>
                <a:gd name="T33" fmla="*/ 607 h 847"/>
                <a:gd name="T34" fmla="*/ 93 w 154"/>
                <a:gd name="T35" fmla="*/ 506 h 847"/>
                <a:gd name="T36" fmla="*/ 74 w 154"/>
                <a:gd name="T37" fmla="*/ 451 h 847"/>
                <a:gd name="T38" fmla="*/ 84 w 154"/>
                <a:gd name="T39" fmla="*/ 351 h 847"/>
                <a:gd name="T40" fmla="*/ 120 w 154"/>
                <a:gd name="T41" fmla="*/ 378 h 847"/>
                <a:gd name="T42" fmla="*/ 138 w 154"/>
                <a:gd name="T43" fmla="*/ 351 h 847"/>
                <a:gd name="T44" fmla="*/ 102 w 154"/>
                <a:gd name="T45" fmla="*/ 149 h 847"/>
                <a:gd name="T46" fmla="*/ 120 w 154"/>
                <a:gd name="T47" fmla="*/ 40 h 847"/>
                <a:gd name="T48" fmla="*/ 111 w 154"/>
                <a:gd name="T49" fmla="*/ 12 h 847"/>
                <a:gd name="T50" fmla="*/ 74 w 154"/>
                <a:gd name="T51" fmla="*/ 49 h 847"/>
                <a:gd name="T52" fmla="*/ 93 w 154"/>
                <a:gd name="T53" fmla="*/ 76 h 8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4"/>
                <a:gd name="T82" fmla="*/ 0 h 847"/>
                <a:gd name="T83" fmla="*/ 154 w 154"/>
                <a:gd name="T84" fmla="*/ 847 h 8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4" h="847">
                  <a:moveTo>
                    <a:pt x="93" y="76"/>
                  </a:moveTo>
                  <a:cubicBezTo>
                    <a:pt x="99" y="157"/>
                    <a:pt x="133" y="268"/>
                    <a:pt x="84" y="341"/>
                  </a:cubicBezTo>
                  <a:cubicBezTo>
                    <a:pt x="74" y="314"/>
                    <a:pt x="76" y="255"/>
                    <a:pt x="56" y="314"/>
                  </a:cubicBezTo>
                  <a:cubicBezTo>
                    <a:pt x="50" y="398"/>
                    <a:pt x="46" y="427"/>
                    <a:pt x="29" y="497"/>
                  </a:cubicBezTo>
                  <a:cubicBezTo>
                    <a:pt x="59" y="542"/>
                    <a:pt x="36" y="591"/>
                    <a:pt x="29" y="643"/>
                  </a:cubicBezTo>
                  <a:cubicBezTo>
                    <a:pt x="32" y="661"/>
                    <a:pt x="31" y="681"/>
                    <a:pt x="38" y="698"/>
                  </a:cubicBezTo>
                  <a:cubicBezTo>
                    <a:pt x="67" y="764"/>
                    <a:pt x="75" y="683"/>
                    <a:pt x="56" y="762"/>
                  </a:cubicBezTo>
                  <a:cubicBezTo>
                    <a:pt x="53" y="753"/>
                    <a:pt x="56" y="735"/>
                    <a:pt x="47" y="735"/>
                  </a:cubicBezTo>
                  <a:cubicBezTo>
                    <a:pt x="38" y="735"/>
                    <a:pt x="42" y="754"/>
                    <a:pt x="38" y="762"/>
                  </a:cubicBezTo>
                  <a:cubicBezTo>
                    <a:pt x="0" y="838"/>
                    <a:pt x="37" y="741"/>
                    <a:pt x="10" y="817"/>
                  </a:cubicBezTo>
                  <a:cubicBezTo>
                    <a:pt x="35" y="820"/>
                    <a:pt x="62" y="815"/>
                    <a:pt x="84" y="826"/>
                  </a:cubicBezTo>
                  <a:cubicBezTo>
                    <a:pt x="92" y="830"/>
                    <a:pt x="73" y="847"/>
                    <a:pt x="65" y="844"/>
                  </a:cubicBezTo>
                  <a:cubicBezTo>
                    <a:pt x="56" y="841"/>
                    <a:pt x="59" y="826"/>
                    <a:pt x="56" y="817"/>
                  </a:cubicBezTo>
                  <a:cubicBezTo>
                    <a:pt x="108" y="804"/>
                    <a:pt x="115" y="800"/>
                    <a:pt x="84" y="753"/>
                  </a:cubicBezTo>
                  <a:cubicBezTo>
                    <a:pt x="85" y="750"/>
                    <a:pt x="103" y="629"/>
                    <a:pt x="74" y="707"/>
                  </a:cubicBezTo>
                  <a:cubicBezTo>
                    <a:pt x="77" y="683"/>
                    <a:pt x="78" y="658"/>
                    <a:pt x="84" y="634"/>
                  </a:cubicBezTo>
                  <a:cubicBezTo>
                    <a:pt x="86" y="628"/>
                    <a:pt x="126" y="508"/>
                    <a:pt x="102" y="607"/>
                  </a:cubicBezTo>
                  <a:cubicBezTo>
                    <a:pt x="99" y="573"/>
                    <a:pt x="99" y="539"/>
                    <a:pt x="93" y="506"/>
                  </a:cubicBezTo>
                  <a:cubicBezTo>
                    <a:pt x="90" y="487"/>
                    <a:pt x="74" y="451"/>
                    <a:pt x="74" y="451"/>
                  </a:cubicBezTo>
                  <a:cubicBezTo>
                    <a:pt x="77" y="418"/>
                    <a:pt x="66" y="379"/>
                    <a:pt x="84" y="351"/>
                  </a:cubicBezTo>
                  <a:cubicBezTo>
                    <a:pt x="92" y="338"/>
                    <a:pt x="105" y="378"/>
                    <a:pt x="120" y="378"/>
                  </a:cubicBezTo>
                  <a:cubicBezTo>
                    <a:pt x="131" y="378"/>
                    <a:pt x="132" y="360"/>
                    <a:pt x="138" y="351"/>
                  </a:cubicBezTo>
                  <a:cubicBezTo>
                    <a:pt x="134" y="274"/>
                    <a:pt x="154" y="204"/>
                    <a:pt x="102" y="149"/>
                  </a:cubicBezTo>
                  <a:cubicBezTo>
                    <a:pt x="88" y="107"/>
                    <a:pt x="96" y="76"/>
                    <a:pt x="120" y="40"/>
                  </a:cubicBezTo>
                  <a:cubicBezTo>
                    <a:pt x="117" y="31"/>
                    <a:pt x="120" y="17"/>
                    <a:pt x="111" y="12"/>
                  </a:cubicBezTo>
                  <a:cubicBezTo>
                    <a:pt x="89" y="0"/>
                    <a:pt x="72" y="37"/>
                    <a:pt x="74" y="49"/>
                  </a:cubicBezTo>
                  <a:cubicBezTo>
                    <a:pt x="76" y="60"/>
                    <a:pt x="87" y="67"/>
                    <a:pt x="93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391" name="Freeform 9"/>
            <p:cNvSpPr>
              <a:spLocks/>
            </p:cNvSpPr>
            <p:nvPr/>
          </p:nvSpPr>
          <p:spPr bwMode="auto">
            <a:xfrm>
              <a:off x="1946" y="2734"/>
              <a:ext cx="214" cy="385"/>
            </a:xfrm>
            <a:custGeom>
              <a:avLst/>
              <a:gdLst>
                <a:gd name="T0" fmla="*/ 56 w 214"/>
                <a:gd name="T1" fmla="*/ 9 h 385"/>
                <a:gd name="T2" fmla="*/ 102 w 214"/>
                <a:gd name="T3" fmla="*/ 137 h 385"/>
                <a:gd name="T4" fmla="*/ 184 w 214"/>
                <a:gd name="T5" fmla="*/ 256 h 385"/>
                <a:gd name="T6" fmla="*/ 184 w 214"/>
                <a:gd name="T7" fmla="*/ 384 h 385"/>
                <a:gd name="T8" fmla="*/ 157 w 214"/>
                <a:gd name="T9" fmla="*/ 301 h 385"/>
                <a:gd name="T10" fmla="*/ 65 w 214"/>
                <a:gd name="T11" fmla="*/ 210 h 385"/>
                <a:gd name="T12" fmla="*/ 29 w 214"/>
                <a:gd name="T13" fmla="*/ 155 h 385"/>
                <a:gd name="T14" fmla="*/ 11 w 214"/>
                <a:gd name="T15" fmla="*/ 100 h 385"/>
                <a:gd name="T16" fmla="*/ 1 w 214"/>
                <a:gd name="T17" fmla="*/ 0 h 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4"/>
                <a:gd name="T28" fmla="*/ 0 h 385"/>
                <a:gd name="T29" fmla="*/ 214 w 214"/>
                <a:gd name="T30" fmla="*/ 385 h 3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4" h="385">
                  <a:moveTo>
                    <a:pt x="56" y="9"/>
                  </a:moveTo>
                  <a:cubicBezTo>
                    <a:pt x="67" y="54"/>
                    <a:pt x="88" y="93"/>
                    <a:pt x="102" y="137"/>
                  </a:cubicBezTo>
                  <a:cubicBezTo>
                    <a:pt x="113" y="218"/>
                    <a:pt x="101" y="239"/>
                    <a:pt x="184" y="256"/>
                  </a:cubicBezTo>
                  <a:cubicBezTo>
                    <a:pt x="198" y="298"/>
                    <a:pt x="214" y="333"/>
                    <a:pt x="184" y="384"/>
                  </a:cubicBezTo>
                  <a:cubicBezTo>
                    <a:pt x="184" y="385"/>
                    <a:pt x="161" y="314"/>
                    <a:pt x="157" y="301"/>
                  </a:cubicBezTo>
                  <a:cubicBezTo>
                    <a:pt x="140" y="248"/>
                    <a:pt x="122" y="224"/>
                    <a:pt x="65" y="210"/>
                  </a:cubicBezTo>
                  <a:cubicBezTo>
                    <a:pt x="53" y="192"/>
                    <a:pt x="36" y="176"/>
                    <a:pt x="29" y="155"/>
                  </a:cubicBezTo>
                  <a:cubicBezTo>
                    <a:pt x="23" y="137"/>
                    <a:pt x="11" y="100"/>
                    <a:pt x="11" y="100"/>
                  </a:cubicBezTo>
                  <a:cubicBezTo>
                    <a:pt x="0" y="12"/>
                    <a:pt x="1" y="46"/>
                    <a:pt x="1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392" name="Freeform 10"/>
            <p:cNvSpPr>
              <a:spLocks/>
            </p:cNvSpPr>
            <p:nvPr/>
          </p:nvSpPr>
          <p:spPr bwMode="auto">
            <a:xfrm>
              <a:off x="1892" y="2783"/>
              <a:ext cx="326" cy="755"/>
            </a:xfrm>
            <a:custGeom>
              <a:avLst/>
              <a:gdLst>
                <a:gd name="T0" fmla="*/ 46 w 326"/>
                <a:gd name="T1" fmla="*/ 188 h 755"/>
                <a:gd name="T2" fmla="*/ 65 w 326"/>
                <a:gd name="T3" fmla="*/ 316 h 755"/>
                <a:gd name="T4" fmla="*/ 110 w 326"/>
                <a:gd name="T5" fmla="*/ 582 h 755"/>
                <a:gd name="T6" fmla="*/ 129 w 326"/>
                <a:gd name="T7" fmla="*/ 563 h 755"/>
                <a:gd name="T8" fmla="*/ 138 w 326"/>
                <a:gd name="T9" fmla="*/ 591 h 755"/>
                <a:gd name="T10" fmla="*/ 156 w 326"/>
                <a:gd name="T11" fmla="*/ 618 h 755"/>
                <a:gd name="T12" fmla="*/ 202 w 326"/>
                <a:gd name="T13" fmla="*/ 655 h 755"/>
                <a:gd name="T14" fmla="*/ 247 w 326"/>
                <a:gd name="T15" fmla="*/ 710 h 755"/>
                <a:gd name="T16" fmla="*/ 321 w 326"/>
                <a:gd name="T17" fmla="*/ 755 h 755"/>
                <a:gd name="T18" fmla="*/ 284 w 326"/>
                <a:gd name="T19" fmla="*/ 710 h 755"/>
                <a:gd name="T20" fmla="*/ 238 w 326"/>
                <a:gd name="T21" fmla="*/ 664 h 755"/>
                <a:gd name="T22" fmla="*/ 174 w 326"/>
                <a:gd name="T23" fmla="*/ 527 h 755"/>
                <a:gd name="T24" fmla="*/ 129 w 326"/>
                <a:gd name="T25" fmla="*/ 444 h 755"/>
                <a:gd name="T26" fmla="*/ 119 w 326"/>
                <a:gd name="T27" fmla="*/ 408 h 755"/>
                <a:gd name="T28" fmla="*/ 101 w 326"/>
                <a:gd name="T29" fmla="*/ 380 h 755"/>
                <a:gd name="T30" fmla="*/ 28 w 326"/>
                <a:gd name="T31" fmla="*/ 152 h 755"/>
                <a:gd name="T32" fmla="*/ 10 w 326"/>
                <a:gd name="T33" fmla="*/ 97 h 755"/>
                <a:gd name="T34" fmla="*/ 1 w 326"/>
                <a:gd name="T35" fmla="*/ 24 h 755"/>
                <a:gd name="T36" fmla="*/ 19 w 326"/>
                <a:gd name="T37" fmla="*/ 252 h 755"/>
                <a:gd name="T38" fmla="*/ 55 w 326"/>
                <a:gd name="T39" fmla="*/ 298 h 7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6"/>
                <a:gd name="T61" fmla="*/ 0 h 755"/>
                <a:gd name="T62" fmla="*/ 326 w 326"/>
                <a:gd name="T63" fmla="*/ 755 h 7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6" h="755">
                  <a:moveTo>
                    <a:pt x="46" y="188"/>
                  </a:moveTo>
                  <a:cubicBezTo>
                    <a:pt x="66" y="252"/>
                    <a:pt x="50" y="194"/>
                    <a:pt x="65" y="316"/>
                  </a:cubicBezTo>
                  <a:cubicBezTo>
                    <a:pt x="76" y="405"/>
                    <a:pt x="99" y="492"/>
                    <a:pt x="110" y="582"/>
                  </a:cubicBezTo>
                  <a:cubicBezTo>
                    <a:pt x="116" y="576"/>
                    <a:pt x="120" y="560"/>
                    <a:pt x="129" y="563"/>
                  </a:cubicBezTo>
                  <a:cubicBezTo>
                    <a:pt x="138" y="566"/>
                    <a:pt x="134" y="582"/>
                    <a:pt x="138" y="591"/>
                  </a:cubicBezTo>
                  <a:cubicBezTo>
                    <a:pt x="143" y="601"/>
                    <a:pt x="150" y="609"/>
                    <a:pt x="156" y="618"/>
                  </a:cubicBezTo>
                  <a:cubicBezTo>
                    <a:pt x="173" y="672"/>
                    <a:pt x="150" y="626"/>
                    <a:pt x="202" y="655"/>
                  </a:cubicBezTo>
                  <a:cubicBezTo>
                    <a:pt x="228" y="669"/>
                    <a:pt x="230" y="689"/>
                    <a:pt x="247" y="710"/>
                  </a:cubicBezTo>
                  <a:cubicBezTo>
                    <a:pt x="267" y="734"/>
                    <a:pt x="292" y="746"/>
                    <a:pt x="321" y="755"/>
                  </a:cubicBezTo>
                  <a:cubicBezTo>
                    <a:pt x="301" y="700"/>
                    <a:pt x="326" y="753"/>
                    <a:pt x="284" y="710"/>
                  </a:cubicBezTo>
                  <a:cubicBezTo>
                    <a:pt x="226" y="651"/>
                    <a:pt x="309" y="710"/>
                    <a:pt x="238" y="664"/>
                  </a:cubicBezTo>
                  <a:cubicBezTo>
                    <a:pt x="221" y="611"/>
                    <a:pt x="216" y="567"/>
                    <a:pt x="174" y="527"/>
                  </a:cubicBezTo>
                  <a:cubicBezTo>
                    <a:pt x="164" y="497"/>
                    <a:pt x="129" y="444"/>
                    <a:pt x="129" y="444"/>
                  </a:cubicBezTo>
                  <a:cubicBezTo>
                    <a:pt x="126" y="432"/>
                    <a:pt x="124" y="419"/>
                    <a:pt x="119" y="408"/>
                  </a:cubicBezTo>
                  <a:cubicBezTo>
                    <a:pt x="115" y="398"/>
                    <a:pt x="105" y="390"/>
                    <a:pt x="101" y="380"/>
                  </a:cubicBezTo>
                  <a:cubicBezTo>
                    <a:pt x="73" y="303"/>
                    <a:pt x="75" y="222"/>
                    <a:pt x="28" y="152"/>
                  </a:cubicBezTo>
                  <a:cubicBezTo>
                    <a:pt x="22" y="134"/>
                    <a:pt x="16" y="115"/>
                    <a:pt x="10" y="97"/>
                  </a:cubicBezTo>
                  <a:cubicBezTo>
                    <a:pt x="2" y="74"/>
                    <a:pt x="0" y="0"/>
                    <a:pt x="1" y="24"/>
                  </a:cubicBezTo>
                  <a:cubicBezTo>
                    <a:pt x="5" y="100"/>
                    <a:pt x="13" y="176"/>
                    <a:pt x="19" y="252"/>
                  </a:cubicBezTo>
                  <a:cubicBezTo>
                    <a:pt x="21" y="271"/>
                    <a:pt x="55" y="298"/>
                    <a:pt x="55" y="298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393" name="Freeform 11"/>
            <p:cNvSpPr>
              <a:spLocks/>
            </p:cNvSpPr>
            <p:nvPr/>
          </p:nvSpPr>
          <p:spPr bwMode="auto">
            <a:xfrm>
              <a:off x="1947" y="2898"/>
              <a:ext cx="424" cy="591"/>
            </a:xfrm>
            <a:custGeom>
              <a:avLst/>
              <a:gdLst>
                <a:gd name="T0" fmla="*/ 147 w 424"/>
                <a:gd name="T1" fmla="*/ 229 h 591"/>
                <a:gd name="T2" fmla="*/ 275 w 424"/>
                <a:gd name="T3" fmla="*/ 329 h 591"/>
                <a:gd name="T4" fmla="*/ 357 w 424"/>
                <a:gd name="T5" fmla="*/ 421 h 591"/>
                <a:gd name="T6" fmla="*/ 384 w 424"/>
                <a:gd name="T7" fmla="*/ 448 h 591"/>
                <a:gd name="T8" fmla="*/ 384 w 424"/>
                <a:gd name="T9" fmla="*/ 576 h 591"/>
                <a:gd name="T10" fmla="*/ 330 w 424"/>
                <a:gd name="T11" fmla="*/ 521 h 591"/>
                <a:gd name="T12" fmla="*/ 302 w 424"/>
                <a:gd name="T13" fmla="*/ 503 h 591"/>
                <a:gd name="T14" fmla="*/ 229 w 424"/>
                <a:gd name="T15" fmla="*/ 430 h 591"/>
                <a:gd name="T16" fmla="*/ 192 w 424"/>
                <a:gd name="T17" fmla="*/ 384 h 591"/>
                <a:gd name="T18" fmla="*/ 183 w 424"/>
                <a:gd name="T19" fmla="*/ 357 h 591"/>
                <a:gd name="T20" fmla="*/ 128 w 424"/>
                <a:gd name="T21" fmla="*/ 275 h 591"/>
                <a:gd name="T22" fmla="*/ 110 w 424"/>
                <a:gd name="T23" fmla="*/ 220 h 591"/>
                <a:gd name="T24" fmla="*/ 92 w 424"/>
                <a:gd name="T25" fmla="*/ 192 h 591"/>
                <a:gd name="T26" fmla="*/ 128 w 424"/>
                <a:gd name="T27" fmla="*/ 211 h 591"/>
                <a:gd name="T28" fmla="*/ 138 w 424"/>
                <a:gd name="T29" fmla="*/ 238 h 591"/>
                <a:gd name="T30" fmla="*/ 147 w 424"/>
                <a:gd name="T31" fmla="*/ 211 h 591"/>
                <a:gd name="T32" fmla="*/ 64 w 424"/>
                <a:gd name="T33" fmla="*/ 119 h 591"/>
                <a:gd name="T34" fmla="*/ 28 w 424"/>
                <a:gd name="T35" fmla="*/ 73 h 591"/>
                <a:gd name="T36" fmla="*/ 10 w 424"/>
                <a:gd name="T37" fmla="*/ 19 h 591"/>
                <a:gd name="T38" fmla="*/ 0 w 424"/>
                <a:gd name="T39" fmla="*/ 0 h 5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4"/>
                <a:gd name="T61" fmla="*/ 0 h 591"/>
                <a:gd name="T62" fmla="*/ 424 w 424"/>
                <a:gd name="T63" fmla="*/ 591 h 59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4" h="591">
                  <a:moveTo>
                    <a:pt x="147" y="229"/>
                  </a:moveTo>
                  <a:cubicBezTo>
                    <a:pt x="180" y="273"/>
                    <a:pt x="221" y="316"/>
                    <a:pt x="275" y="329"/>
                  </a:cubicBezTo>
                  <a:cubicBezTo>
                    <a:pt x="304" y="360"/>
                    <a:pt x="326" y="390"/>
                    <a:pt x="357" y="421"/>
                  </a:cubicBezTo>
                  <a:cubicBezTo>
                    <a:pt x="366" y="430"/>
                    <a:pt x="384" y="448"/>
                    <a:pt x="384" y="448"/>
                  </a:cubicBezTo>
                  <a:cubicBezTo>
                    <a:pt x="397" y="483"/>
                    <a:pt x="424" y="548"/>
                    <a:pt x="384" y="576"/>
                  </a:cubicBezTo>
                  <a:cubicBezTo>
                    <a:pt x="363" y="591"/>
                    <a:pt x="348" y="539"/>
                    <a:pt x="330" y="521"/>
                  </a:cubicBezTo>
                  <a:cubicBezTo>
                    <a:pt x="322" y="513"/>
                    <a:pt x="311" y="509"/>
                    <a:pt x="302" y="503"/>
                  </a:cubicBezTo>
                  <a:cubicBezTo>
                    <a:pt x="278" y="471"/>
                    <a:pt x="262" y="452"/>
                    <a:pt x="229" y="430"/>
                  </a:cubicBezTo>
                  <a:cubicBezTo>
                    <a:pt x="218" y="414"/>
                    <a:pt x="202" y="401"/>
                    <a:pt x="192" y="384"/>
                  </a:cubicBezTo>
                  <a:cubicBezTo>
                    <a:pt x="187" y="376"/>
                    <a:pt x="188" y="365"/>
                    <a:pt x="183" y="357"/>
                  </a:cubicBezTo>
                  <a:cubicBezTo>
                    <a:pt x="163" y="326"/>
                    <a:pt x="141" y="312"/>
                    <a:pt x="128" y="275"/>
                  </a:cubicBezTo>
                  <a:cubicBezTo>
                    <a:pt x="122" y="257"/>
                    <a:pt x="120" y="236"/>
                    <a:pt x="110" y="220"/>
                  </a:cubicBezTo>
                  <a:cubicBezTo>
                    <a:pt x="104" y="211"/>
                    <a:pt x="82" y="197"/>
                    <a:pt x="92" y="192"/>
                  </a:cubicBezTo>
                  <a:cubicBezTo>
                    <a:pt x="104" y="186"/>
                    <a:pt x="116" y="205"/>
                    <a:pt x="128" y="211"/>
                  </a:cubicBezTo>
                  <a:cubicBezTo>
                    <a:pt x="131" y="220"/>
                    <a:pt x="128" y="238"/>
                    <a:pt x="138" y="238"/>
                  </a:cubicBezTo>
                  <a:cubicBezTo>
                    <a:pt x="147" y="238"/>
                    <a:pt x="150" y="220"/>
                    <a:pt x="147" y="211"/>
                  </a:cubicBezTo>
                  <a:cubicBezTo>
                    <a:pt x="133" y="171"/>
                    <a:pt x="98" y="141"/>
                    <a:pt x="64" y="119"/>
                  </a:cubicBezTo>
                  <a:cubicBezTo>
                    <a:pt x="53" y="103"/>
                    <a:pt x="37" y="90"/>
                    <a:pt x="28" y="73"/>
                  </a:cubicBezTo>
                  <a:cubicBezTo>
                    <a:pt x="20" y="56"/>
                    <a:pt x="19" y="36"/>
                    <a:pt x="10" y="19"/>
                  </a:cubicBezTo>
                  <a:cubicBezTo>
                    <a:pt x="7" y="13"/>
                    <a:pt x="3" y="6"/>
                    <a:pt x="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394" name="Freeform 12"/>
            <p:cNvSpPr>
              <a:spLocks/>
            </p:cNvSpPr>
            <p:nvPr/>
          </p:nvSpPr>
          <p:spPr bwMode="auto">
            <a:xfrm>
              <a:off x="1893" y="2978"/>
              <a:ext cx="100" cy="569"/>
            </a:xfrm>
            <a:custGeom>
              <a:avLst/>
              <a:gdLst>
                <a:gd name="T0" fmla="*/ 0 w 100"/>
                <a:gd name="T1" fmla="*/ 259 h 569"/>
                <a:gd name="T2" fmla="*/ 100 w 100"/>
                <a:gd name="T3" fmla="*/ 569 h 569"/>
                <a:gd name="T4" fmla="*/ 54 w 100"/>
                <a:gd name="T5" fmla="*/ 304 h 569"/>
                <a:gd name="T6" fmla="*/ 36 w 100"/>
                <a:gd name="T7" fmla="*/ 249 h 569"/>
                <a:gd name="T8" fmla="*/ 27 w 100"/>
                <a:gd name="T9" fmla="*/ 222 h 569"/>
                <a:gd name="T10" fmla="*/ 9 w 100"/>
                <a:gd name="T11" fmla="*/ 304 h 569"/>
                <a:gd name="T12" fmla="*/ 0 w 100"/>
                <a:gd name="T13" fmla="*/ 259 h 5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569"/>
                <a:gd name="T23" fmla="*/ 100 w 100"/>
                <a:gd name="T24" fmla="*/ 569 h 5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569">
                  <a:moveTo>
                    <a:pt x="0" y="259"/>
                  </a:moveTo>
                  <a:cubicBezTo>
                    <a:pt x="61" y="351"/>
                    <a:pt x="66" y="467"/>
                    <a:pt x="100" y="569"/>
                  </a:cubicBezTo>
                  <a:cubicBezTo>
                    <a:pt x="93" y="471"/>
                    <a:pt x="84" y="396"/>
                    <a:pt x="54" y="304"/>
                  </a:cubicBezTo>
                  <a:cubicBezTo>
                    <a:pt x="48" y="286"/>
                    <a:pt x="42" y="267"/>
                    <a:pt x="36" y="249"/>
                  </a:cubicBezTo>
                  <a:cubicBezTo>
                    <a:pt x="33" y="240"/>
                    <a:pt x="27" y="222"/>
                    <a:pt x="27" y="222"/>
                  </a:cubicBezTo>
                  <a:cubicBezTo>
                    <a:pt x="9" y="0"/>
                    <a:pt x="27" y="160"/>
                    <a:pt x="9" y="304"/>
                  </a:cubicBezTo>
                  <a:cubicBezTo>
                    <a:pt x="7" y="319"/>
                    <a:pt x="3" y="274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395" name="Freeform 13"/>
            <p:cNvSpPr>
              <a:spLocks/>
            </p:cNvSpPr>
            <p:nvPr/>
          </p:nvSpPr>
          <p:spPr bwMode="auto">
            <a:xfrm>
              <a:off x="2241" y="4050"/>
              <a:ext cx="64" cy="173"/>
            </a:xfrm>
            <a:custGeom>
              <a:avLst/>
              <a:gdLst>
                <a:gd name="T0" fmla="*/ 8 w 64"/>
                <a:gd name="T1" fmla="*/ 0 h 173"/>
                <a:gd name="T2" fmla="*/ 54 w 64"/>
                <a:gd name="T3" fmla="*/ 92 h 173"/>
                <a:gd name="T4" fmla="*/ 26 w 64"/>
                <a:gd name="T5" fmla="*/ 46 h 173"/>
                <a:gd name="T6" fmla="*/ 8 w 64"/>
                <a:gd name="T7" fmla="*/ 0 h 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73"/>
                <a:gd name="T14" fmla="*/ 64 w 64"/>
                <a:gd name="T15" fmla="*/ 173 h 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73">
                  <a:moveTo>
                    <a:pt x="8" y="0"/>
                  </a:moveTo>
                  <a:cubicBezTo>
                    <a:pt x="10" y="20"/>
                    <a:pt x="0" y="173"/>
                    <a:pt x="54" y="92"/>
                  </a:cubicBezTo>
                  <a:cubicBezTo>
                    <a:pt x="29" y="16"/>
                    <a:pt x="64" y="106"/>
                    <a:pt x="26" y="46"/>
                  </a:cubicBezTo>
                  <a:cubicBezTo>
                    <a:pt x="17" y="32"/>
                    <a:pt x="15" y="15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396" name="Freeform 14"/>
            <p:cNvSpPr>
              <a:spLocks/>
            </p:cNvSpPr>
            <p:nvPr/>
          </p:nvSpPr>
          <p:spPr bwMode="auto">
            <a:xfrm>
              <a:off x="1792" y="3913"/>
              <a:ext cx="94" cy="143"/>
            </a:xfrm>
            <a:custGeom>
              <a:avLst/>
              <a:gdLst>
                <a:gd name="T0" fmla="*/ 18 w 94"/>
                <a:gd name="T1" fmla="*/ 28 h 143"/>
                <a:gd name="T2" fmla="*/ 27 w 94"/>
                <a:gd name="T3" fmla="*/ 128 h 143"/>
                <a:gd name="T4" fmla="*/ 82 w 94"/>
                <a:gd name="T5" fmla="*/ 119 h 143"/>
                <a:gd name="T6" fmla="*/ 55 w 94"/>
                <a:gd name="T7" fmla="*/ 73 h 143"/>
                <a:gd name="T8" fmla="*/ 18 w 94"/>
                <a:gd name="T9" fmla="*/ 0 h 143"/>
                <a:gd name="T10" fmla="*/ 18 w 94"/>
                <a:gd name="T11" fmla="*/ 28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143"/>
                <a:gd name="T20" fmla="*/ 94 w 94"/>
                <a:gd name="T21" fmla="*/ 143 h 1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143">
                  <a:moveTo>
                    <a:pt x="18" y="28"/>
                  </a:moveTo>
                  <a:cubicBezTo>
                    <a:pt x="21" y="61"/>
                    <a:pt x="8" y="101"/>
                    <a:pt x="27" y="128"/>
                  </a:cubicBezTo>
                  <a:cubicBezTo>
                    <a:pt x="38" y="143"/>
                    <a:pt x="67" y="130"/>
                    <a:pt x="82" y="119"/>
                  </a:cubicBezTo>
                  <a:cubicBezTo>
                    <a:pt x="94" y="109"/>
                    <a:pt x="57" y="75"/>
                    <a:pt x="55" y="73"/>
                  </a:cubicBezTo>
                  <a:cubicBezTo>
                    <a:pt x="45" y="43"/>
                    <a:pt x="28" y="31"/>
                    <a:pt x="18" y="0"/>
                  </a:cubicBezTo>
                  <a:cubicBezTo>
                    <a:pt x="8" y="41"/>
                    <a:pt x="0" y="46"/>
                    <a:pt x="18" y="2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397" name="Freeform 15"/>
            <p:cNvSpPr>
              <a:spLocks/>
            </p:cNvSpPr>
            <p:nvPr/>
          </p:nvSpPr>
          <p:spPr bwMode="auto">
            <a:xfrm>
              <a:off x="4034" y="3943"/>
              <a:ext cx="985" cy="231"/>
            </a:xfrm>
            <a:custGeom>
              <a:avLst/>
              <a:gdLst>
                <a:gd name="T0" fmla="*/ 227 w 985"/>
                <a:gd name="T1" fmla="*/ 89 h 231"/>
                <a:gd name="T2" fmla="*/ 419 w 985"/>
                <a:gd name="T3" fmla="*/ 71 h 231"/>
                <a:gd name="T4" fmla="*/ 428 w 985"/>
                <a:gd name="T5" fmla="*/ 25 h 231"/>
                <a:gd name="T6" fmla="*/ 483 w 985"/>
                <a:gd name="T7" fmla="*/ 7 h 231"/>
                <a:gd name="T8" fmla="*/ 601 w 985"/>
                <a:gd name="T9" fmla="*/ 16 h 231"/>
                <a:gd name="T10" fmla="*/ 611 w 985"/>
                <a:gd name="T11" fmla="*/ 62 h 231"/>
                <a:gd name="T12" fmla="*/ 940 w 985"/>
                <a:gd name="T13" fmla="*/ 71 h 231"/>
                <a:gd name="T14" fmla="*/ 931 w 985"/>
                <a:gd name="T15" fmla="*/ 126 h 231"/>
                <a:gd name="T16" fmla="*/ 985 w 985"/>
                <a:gd name="T17" fmla="*/ 162 h 231"/>
                <a:gd name="T18" fmla="*/ 848 w 985"/>
                <a:gd name="T19" fmla="*/ 171 h 231"/>
                <a:gd name="T20" fmla="*/ 839 w 985"/>
                <a:gd name="T21" fmla="*/ 144 h 231"/>
                <a:gd name="T22" fmla="*/ 793 w 985"/>
                <a:gd name="T23" fmla="*/ 153 h 231"/>
                <a:gd name="T24" fmla="*/ 729 w 985"/>
                <a:gd name="T25" fmla="*/ 162 h 231"/>
                <a:gd name="T26" fmla="*/ 519 w 985"/>
                <a:gd name="T27" fmla="*/ 144 h 231"/>
                <a:gd name="T28" fmla="*/ 391 w 985"/>
                <a:gd name="T29" fmla="*/ 126 h 231"/>
                <a:gd name="T30" fmla="*/ 272 w 985"/>
                <a:gd name="T31" fmla="*/ 135 h 231"/>
                <a:gd name="T32" fmla="*/ 245 w 985"/>
                <a:gd name="T33" fmla="*/ 144 h 231"/>
                <a:gd name="T34" fmla="*/ 236 w 985"/>
                <a:gd name="T35" fmla="*/ 116 h 231"/>
                <a:gd name="T36" fmla="*/ 208 w 985"/>
                <a:gd name="T37" fmla="*/ 107 h 231"/>
                <a:gd name="T38" fmla="*/ 16 w 985"/>
                <a:gd name="T39" fmla="*/ 116 h 231"/>
                <a:gd name="T40" fmla="*/ 7 w 985"/>
                <a:gd name="T41" fmla="*/ 89 h 231"/>
                <a:gd name="T42" fmla="*/ 53 w 985"/>
                <a:gd name="T43" fmla="*/ 80 h 231"/>
                <a:gd name="T44" fmla="*/ 163 w 985"/>
                <a:gd name="T45" fmla="*/ 43 h 231"/>
                <a:gd name="T46" fmla="*/ 318 w 985"/>
                <a:gd name="T47" fmla="*/ 89 h 2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5"/>
                <a:gd name="T73" fmla="*/ 0 h 231"/>
                <a:gd name="T74" fmla="*/ 985 w 985"/>
                <a:gd name="T75" fmla="*/ 231 h 2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5" h="231">
                  <a:moveTo>
                    <a:pt x="227" y="89"/>
                  </a:moveTo>
                  <a:cubicBezTo>
                    <a:pt x="289" y="73"/>
                    <a:pt x="358" y="91"/>
                    <a:pt x="419" y="71"/>
                  </a:cubicBezTo>
                  <a:cubicBezTo>
                    <a:pt x="434" y="66"/>
                    <a:pt x="417" y="36"/>
                    <a:pt x="428" y="25"/>
                  </a:cubicBezTo>
                  <a:cubicBezTo>
                    <a:pt x="442" y="11"/>
                    <a:pt x="483" y="7"/>
                    <a:pt x="483" y="7"/>
                  </a:cubicBezTo>
                  <a:cubicBezTo>
                    <a:pt x="522" y="10"/>
                    <a:pt x="565" y="0"/>
                    <a:pt x="601" y="16"/>
                  </a:cubicBezTo>
                  <a:cubicBezTo>
                    <a:pt x="615" y="22"/>
                    <a:pt x="596" y="59"/>
                    <a:pt x="611" y="62"/>
                  </a:cubicBezTo>
                  <a:cubicBezTo>
                    <a:pt x="719" y="80"/>
                    <a:pt x="830" y="68"/>
                    <a:pt x="940" y="71"/>
                  </a:cubicBezTo>
                  <a:cubicBezTo>
                    <a:pt x="937" y="89"/>
                    <a:pt x="923" y="109"/>
                    <a:pt x="931" y="126"/>
                  </a:cubicBezTo>
                  <a:cubicBezTo>
                    <a:pt x="941" y="145"/>
                    <a:pt x="985" y="162"/>
                    <a:pt x="985" y="162"/>
                  </a:cubicBezTo>
                  <a:cubicBezTo>
                    <a:pt x="963" y="231"/>
                    <a:pt x="900" y="184"/>
                    <a:pt x="848" y="171"/>
                  </a:cubicBezTo>
                  <a:cubicBezTo>
                    <a:pt x="845" y="162"/>
                    <a:pt x="848" y="147"/>
                    <a:pt x="839" y="144"/>
                  </a:cubicBezTo>
                  <a:cubicBezTo>
                    <a:pt x="824" y="139"/>
                    <a:pt x="808" y="150"/>
                    <a:pt x="793" y="153"/>
                  </a:cubicBezTo>
                  <a:cubicBezTo>
                    <a:pt x="772" y="156"/>
                    <a:pt x="750" y="159"/>
                    <a:pt x="729" y="162"/>
                  </a:cubicBezTo>
                  <a:cubicBezTo>
                    <a:pt x="669" y="202"/>
                    <a:pt x="584" y="165"/>
                    <a:pt x="519" y="144"/>
                  </a:cubicBezTo>
                  <a:cubicBezTo>
                    <a:pt x="475" y="159"/>
                    <a:pt x="435" y="137"/>
                    <a:pt x="391" y="126"/>
                  </a:cubicBezTo>
                  <a:cubicBezTo>
                    <a:pt x="351" y="129"/>
                    <a:pt x="311" y="130"/>
                    <a:pt x="272" y="135"/>
                  </a:cubicBezTo>
                  <a:cubicBezTo>
                    <a:pt x="263" y="136"/>
                    <a:pt x="253" y="148"/>
                    <a:pt x="245" y="144"/>
                  </a:cubicBezTo>
                  <a:cubicBezTo>
                    <a:pt x="236" y="139"/>
                    <a:pt x="243" y="123"/>
                    <a:pt x="236" y="116"/>
                  </a:cubicBezTo>
                  <a:cubicBezTo>
                    <a:pt x="229" y="109"/>
                    <a:pt x="217" y="110"/>
                    <a:pt x="208" y="107"/>
                  </a:cubicBezTo>
                  <a:cubicBezTo>
                    <a:pt x="144" y="110"/>
                    <a:pt x="80" y="122"/>
                    <a:pt x="16" y="116"/>
                  </a:cubicBezTo>
                  <a:cubicBezTo>
                    <a:pt x="7" y="115"/>
                    <a:pt x="0" y="96"/>
                    <a:pt x="7" y="89"/>
                  </a:cubicBezTo>
                  <a:cubicBezTo>
                    <a:pt x="18" y="78"/>
                    <a:pt x="38" y="83"/>
                    <a:pt x="53" y="80"/>
                  </a:cubicBezTo>
                  <a:cubicBezTo>
                    <a:pt x="92" y="54"/>
                    <a:pt x="115" y="51"/>
                    <a:pt x="163" y="43"/>
                  </a:cubicBezTo>
                  <a:cubicBezTo>
                    <a:pt x="227" y="56"/>
                    <a:pt x="318" y="16"/>
                    <a:pt x="318" y="89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398" name="Oval 16"/>
            <p:cNvSpPr>
              <a:spLocks noChangeArrowheads="1"/>
            </p:cNvSpPr>
            <p:nvPr/>
          </p:nvSpPr>
          <p:spPr bwMode="auto">
            <a:xfrm>
              <a:off x="699" y="3678"/>
              <a:ext cx="480" cy="48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>
                  <a:solidFill>
                    <a:srgbClr val="0000FF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143000" y="5562600"/>
            <a:ext cx="6858000" cy="946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FFCC"/>
                </a:solidFill>
              </a:rPr>
              <a:t>Để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nước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chảy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tràn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là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việc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làm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sai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vì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đã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lãng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phí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nước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sạch</a:t>
            </a:r>
            <a:endParaRPr lang="en-US" sz="28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0" y="0"/>
            <a:ext cx="9144000" cy="5867400"/>
            <a:chOff x="528" y="720"/>
            <a:chExt cx="4704" cy="3408"/>
          </a:xfrm>
        </p:grpSpPr>
        <p:grpSp>
          <p:nvGrpSpPr>
            <p:cNvPr id="17413" name="Group 6"/>
            <p:cNvGrpSpPr>
              <a:grpSpLocks/>
            </p:cNvGrpSpPr>
            <p:nvPr/>
          </p:nvGrpSpPr>
          <p:grpSpPr bwMode="auto">
            <a:xfrm>
              <a:off x="528" y="720"/>
              <a:ext cx="4704" cy="3408"/>
              <a:chOff x="528" y="720"/>
              <a:chExt cx="4704" cy="3408"/>
            </a:xfrm>
          </p:grpSpPr>
          <p:pic>
            <p:nvPicPr>
              <p:cNvPr id="17415" name="Picture 7" descr="Picture 00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720"/>
                <a:ext cx="4704" cy="3408"/>
              </a:xfrm>
              <a:prstGeom prst="rect">
                <a:avLst/>
              </a:prstGeom>
              <a:noFill/>
              <a:ln w="38100">
                <a:solidFill>
                  <a:srgbClr val="CC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16" name="Text Box 8"/>
              <p:cNvSpPr txBox="1">
                <a:spLocks noChangeArrowheads="1"/>
              </p:cNvSpPr>
              <p:nvPr/>
            </p:nvSpPr>
            <p:spPr bwMode="auto">
              <a:xfrm>
                <a:off x="1680" y="864"/>
                <a:ext cx="672" cy="26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CC33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3300"/>
                    </a:solidFill>
                  </a:rPr>
                  <a:t>Lớp 3E</a:t>
                </a:r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1677" y="2496"/>
                <a:ext cx="624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FF"/>
                    </a:solidFill>
                  </a:rPr>
                  <a:t>Nước uống</a:t>
                </a:r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auto">
              <a:xfrm>
                <a:off x="3565" y="951"/>
                <a:ext cx="394" cy="146"/>
              </a:xfrm>
              <a:custGeom>
                <a:avLst/>
                <a:gdLst>
                  <a:gd name="T0" fmla="*/ 385 w 394"/>
                  <a:gd name="T1" fmla="*/ 55 h 146"/>
                  <a:gd name="T2" fmla="*/ 275 w 394"/>
                  <a:gd name="T3" fmla="*/ 18 h 146"/>
                  <a:gd name="T4" fmla="*/ 174 w 394"/>
                  <a:gd name="T5" fmla="*/ 0 h 146"/>
                  <a:gd name="T6" fmla="*/ 65 w 394"/>
                  <a:gd name="T7" fmla="*/ 9 h 146"/>
                  <a:gd name="T8" fmla="*/ 37 w 394"/>
                  <a:gd name="T9" fmla="*/ 18 h 146"/>
                  <a:gd name="T10" fmla="*/ 1 w 394"/>
                  <a:gd name="T11" fmla="*/ 73 h 146"/>
                  <a:gd name="T12" fmla="*/ 10 w 394"/>
                  <a:gd name="T13" fmla="*/ 110 h 146"/>
                  <a:gd name="T14" fmla="*/ 101 w 394"/>
                  <a:gd name="T15" fmla="*/ 137 h 146"/>
                  <a:gd name="T16" fmla="*/ 74 w 394"/>
                  <a:gd name="T17" fmla="*/ 146 h 146"/>
                  <a:gd name="T18" fmla="*/ 120 w 394"/>
                  <a:gd name="T19" fmla="*/ 110 h 146"/>
                  <a:gd name="T20" fmla="*/ 174 w 394"/>
                  <a:gd name="T21" fmla="*/ 91 h 146"/>
                  <a:gd name="T22" fmla="*/ 394 w 394"/>
                  <a:gd name="T23" fmla="*/ 82 h 146"/>
                  <a:gd name="T24" fmla="*/ 385 w 394"/>
                  <a:gd name="T25" fmla="*/ 55 h 1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4"/>
                  <a:gd name="T40" fmla="*/ 0 h 146"/>
                  <a:gd name="T41" fmla="*/ 394 w 394"/>
                  <a:gd name="T42" fmla="*/ 146 h 1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4" h="146">
                    <a:moveTo>
                      <a:pt x="385" y="55"/>
                    </a:moveTo>
                    <a:cubicBezTo>
                      <a:pt x="348" y="43"/>
                      <a:pt x="312" y="30"/>
                      <a:pt x="275" y="18"/>
                    </a:cubicBezTo>
                    <a:cubicBezTo>
                      <a:pt x="242" y="7"/>
                      <a:pt x="207" y="8"/>
                      <a:pt x="174" y="0"/>
                    </a:cubicBezTo>
                    <a:cubicBezTo>
                      <a:pt x="138" y="3"/>
                      <a:pt x="101" y="4"/>
                      <a:pt x="65" y="9"/>
                    </a:cubicBezTo>
                    <a:cubicBezTo>
                      <a:pt x="55" y="10"/>
                      <a:pt x="44" y="11"/>
                      <a:pt x="37" y="18"/>
                    </a:cubicBezTo>
                    <a:cubicBezTo>
                      <a:pt x="22" y="33"/>
                      <a:pt x="1" y="73"/>
                      <a:pt x="1" y="73"/>
                    </a:cubicBezTo>
                    <a:cubicBezTo>
                      <a:pt x="4" y="85"/>
                      <a:pt x="0" y="102"/>
                      <a:pt x="10" y="110"/>
                    </a:cubicBezTo>
                    <a:cubicBezTo>
                      <a:pt x="18" y="117"/>
                      <a:pt x="84" y="133"/>
                      <a:pt x="101" y="137"/>
                    </a:cubicBezTo>
                    <a:cubicBezTo>
                      <a:pt x="92" y="140"/>
                      <a:pt x="65" y="146"/>
                      <a:pt x="74" y="146"/>
                    </a:cubicBezTo>
                    <a:cubicBezTo>
                      <a:pt x="154" y="146"/>
                      <a:pt x="79" y="140"/>
                      <a:pt x="120" y="110"/>
                    </a:cubicBezTo>
                    <a:cubicBezTo>
                      <a:pt x="135" y="99"/>
                      <a:pt x="156" y="97"/>
                      <a:pt x="174" y="91"/>
                    </a:cubicBezTo>
                    <a:cubicBezTo>
                      <a:pt x="243" y="67"/>
                      <a:pt x="321" y="85"/>
                      <a:pt x="394" y="82"/>
                    </a:cubicBezTo>
                    <a:cubicBezTo>
                      <a:pt x="360" y="60"/>
                      <a:pt x="356" y="69"/>
                      <a:pt x="385" y="55"/>
                    </a:cubicBezTo>
                    <a:close/>
                  </a:path>
                </a:pathLst>
              </a:custGeom>
              <a:solidFill>
                <a:srgbClr val="C9E5E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7414" name="Oval 11"/>
            <p:cNvSpPr>
              <a:spLocks noChangeArrowheads="1"/>
            </p:cNvSpPr>
            <p:nvPr/>
          </p:nvSpPr>
          <p:spPr bwMode="auto">
            <a:xfrm>
              <a:off x="552" y="3666"/>
              <a:ext cx="528" cy="43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>
                  <a:solidFill>
                    <a:srgbClr val="0000FF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17411" name="Freeform 13"/>
          <p:cNvSpPr>
            <a:spLocks/>
          </p:cNvSpPr>
          <p:nvPr/>
        </p:nvSpPr>
        <p:spPr bwMode="auto">
          <a:xfrm>
            <a:off x="4124325" y="4746625"/>
            <a:ext cx="165100" cy="319088"/>
          </a:xfrm>
          <a:custGeom>
            <a:avLst/>
            <a:gdLst>
              <a:gd name="T0" fmla="*/ 2147483647 w 104"/>
              <a:gd name="T1" fmla="*/ 0 h 201"/>
              <a:gd name="T2" fmla="*/ 2147483647 w 104"/>
              <a:gd name="T3" fmla="*/ 2147483647 h 201"/>
              <a:gd name="T4" fmla="*/ 2147483647 w 104"/>
              <a:gd name="T5" fmla="*/ 2147483647 h 201"/>
              <a:gd name="T6" fmla="*/ 2147483647 w 104"/>
              <a:gd name="T7" fmla="*/ 0 h 201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201"/>
              <a:gd name="T14" fmla="*/ 104 w 104"/>
              <a:gd name="T15" fmla="*/ 201 h 2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201">
                <a:moveTo>
                  <a:pt x="53" y="0"/>
                </a:moveTo>
                <a:cubicBezTo>
                  <a:pt x="30" y="69"/>
                  <a:pt x="0" y="175"/>
                  <a:pt x="81" y="201"/>
                </a:cubicBezTo>
                <a:cubicBezTo>
                  <a:pt x="104" y="130"/>
                  <a:pt x="44" y="97"/>
                  <a:pt x="44" y="36"/>
                </a:cubicBezTo>
                <a:cubicBezTo>
                  <a:pt x="44" y="24"/>
                  <a:pt x="50" y="12"/>
                  <a:pt x="53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143000" y="5903913"/>
            <a:ext cx="6858000" cy="9540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FFCC"/>
                </a:solidFill>
              </a:rPr>
              <a:t>Rửa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tay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vào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nước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uống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là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sai</a:t>
            </a:r>
            <a:r>
              <a:rPr lang="en-US" sz="2800" b="1" dirty="0">
                <a:solidFill>
                  <a:srgbClr val="FFFFCC"/>
                </a:solidFill>
              </a:rPr>
              <a:t>. </a:t>
            </a:r>
            <a:r>
              <a:rPr lang="en-US" sz="2800" b="1" dirty="0" err="1">
                <a:solidFill>
                  <a:srgbClr val="FFFFCC"/>
                </a:solidFill>
              </a:rPr>
              <a:t>Vì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làm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bẩn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nước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gây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hại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sức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b="1" dirty="0" err="1">
                <a:solidFill>
                  <a:srgbClr val="FFFFCC"/>
                </a:solidFill>
              </a:rPr>
              <a:t>khỏe</a:t>
            </a:r>
            <a:endParaRPr lang="en-US" sz="28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8491" y="1414790"/>
            <a:ext cx="3352800" cy="64633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FFCC"/>
                </a:solidFill>
              </a:rPr>
              <a:t>Kết</a:t>
            </a:r>
            <a:r>
              <a:rPr lang="en-US" sz="3600" b="1" dirty="0" smtClean="0">
                <a:solidFill>
                  <a:srgbClr val="FFFFCC"/>
                </a:solidFill>
              </a:rPr>
              <a:t> </a:t>
            </a:r>
            <a:r>
              <a:rPr lang="en-US" sz="3600" b="1" dirty="0" err="1" smtClean="0">
                <a:solidFill>
                  <a:srgbClr val="FFFFCC"/>
                </a:solidFill>
              </a:rPr>
              <a:t>luận</a:t>
            </a:r>
            <a:endParaRPr lang="en-US" sz="3600" b="1" dirty="0">
              <a:solidFill>
                <a:srgbClr val="FFFFCC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636" y="2352747"/>
            <a:ext cx="9144000" cy="2554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quý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hạn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sử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kiệm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nguồn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nhiễm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cạn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kiệt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4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152400"/>
            <a:ext cx="792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TriangleInverted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28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52400" y="0"/>
            <a:ext cx="9144000" cy="95408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/>
              <a:t> </a:t>
            </a: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xét</a:t>
            </a:r>
            <a:r>
              <a:rPr lang="en-US" sz="2800" b="1" dirty="0"/>
              <a:t> </a:t>
            </a:r>
            <a:r>
              <a:rPr lang="en-US" sz="2800" b="1" dirty="0" err="1"/>
              <a:t>tình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nơi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ở </a:t>
            </a:r>
            <a:r>
              <a:rPr lang="en-US" sz="2800" b="1" dirty="0" err="1"/>
              <a:t>hiện</a:t>
            </a:r>
            <a:r>
              <a:rPr lang="en-US" sz="2800" b="1" dirty="0"/>
              <a:t> nay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đánh</a:t>
            </a:r>
            <a:r>
              <a:rPr lang="en-US" sz="2800" b="1" dirty="0"/>
              <a:t> + </a:t>
            </a:r>
            <a:r>
              <a:rPr lang="en-US" sz="2800" b="1" dirty="0" err="1"/>
              <a:t>vào</a:t>
            </a:r>
            <a:r>
              <a:rPr lang="en-US" sz="2800" b="1" dirty="0"/>
              <a:t> ô </a:t>
            </a:r>
            <a:r>
              <a:rPr lang="en-US" sz="2800" b="1" dirty="0" err="1"/>
              <a:t>trống</a:t>
            </a:r>
            <a:r>
              <a:rPr lang="en-US" sz="2800" b="1" dirty="0"/>
              <a:t> </a:t>
            </a:r>
            <a:r>
              <a:rPr lang="en-US" sz="2800" b="1" dirty="0" err="1"/>
              <a:t>phù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endParaRPr lang="en-US" sz="2800" b="1" dirty="0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28600" y="1295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a)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lượng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/>
              <a:t>hoạt</a:t>
            </a:r>
            <a:endParaRPr lang="en-US" sz="2400" b="1" dirty="0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09600" y="2057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Thiếu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038600" y="2209800"/>
            <a:ext cx="228600" cy="2286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477000" y="2209800"/>
            <a:ext cx="228600" cy="2286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105400" y="2057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Đủ dùng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048000" y="2057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/>
              <a:t>Thừa</a:t>
            </a:r>
            <a:endParaRPr lang="en-US" sz="2400" b="1" dirty="0"/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304800" y="3352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Sạch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1828800" y="3505200"/>
            <a:ext cx="228600" cy="22860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 dirty="0">
              <a:latin typeface="Arial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5334000" y="3505200"/>
            <a:ext cx="228600" cy="2286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38862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Ô nhiễm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533400" y="4648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Tiết kiệm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2057400" y="4800600"/>
            <a:ext cx="228600" cy="2286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5943600" y="4724400"/>
            <a:ext cx="228600" cy="228600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3962400" y="45720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Lãng phí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609600" y="5334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Giữ gìn sạch sẽ</a:t>
            </a:r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3048000" y="5486400"/>
            <a:ext cx="228600" cy="228600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Arial" charset="0"/>
            </a:endParaRP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6019800" y="5486400"/>
            <a:ext cx="228600" cy="228600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962400" y="5334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Làm ô nhiễm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0" y="27432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b)Về chất lượng nước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152400" y="40386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c) Về cách sử dụng nước</a:t>
            </a:r>
          </a:p>
        </p:txBody>
      </p:sp>
      <p:sp>
        <p:nvSpPr>
          <p:cNvPr id="19479" name="Text Box 35"/>
          <p:cNvSpPr txBox="1">
            <a:spLocks noChangeArrowheads="1"/>
          </p:cNvSpPr>
          <p:nvPr/>
        </p:nvSpPr>
        <p:spPr bwMode="auto">
          <a:xfrm>
            <a:off x="228600" y="914400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       </a:t>
            </a:r>
            <a:endParaRPr lang="en-US" sz="2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828800" y="2133600"/>
            <a:ext cx="228600" cy="2286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5410200" y="4648200"/>
            <a:ext cx="228600" cy="2286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6096000" y="5410200"/>
            <a:ext cx="228600" cy="2286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3048000" y="5410200"/>
            <a:ext cx="228600" cy="2286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9" grpId="0"/>
      <p:bldP spid="44040" grpId="0"/>
      <p:bldP spid="44042" grpId="0" animBg="1"/>
      <p:bldP spid="44043" grpId="0" animBg="1"/>
      <p:bldP spid="44044" grpId="0"/>
      <p:bldP spid="44045" grpId="0"/>
      <p:bldP spid="44046" grpId="0"/>
      <p:bldP spid="44047" grpId="0" animBg="1"/>
      <p:bldP spid="44048" grpId="0" animBg="1"/>
      <p:bldP spid="44051" grpId="0"/>
      <p:bldP spid="44052" grpId="0"/>
      <p:bldP spid="44053" grpId="0" animBg="1"/>
      <p:bldP spid="44055" grpId="0" animBg="1"/>
      <p:bldP spid="44056" grpId="0"/>
      <p:bldP spid="44058" grpId="0"/>
      <p:bldP spid="44059" grpId="0" animBg="1"/>
      <p:bldP spid="44061" grpId="0" animBg="1"/>
      <p:bldP spid="44062" grpId="0"/>
      <p:bldP spid="44065" grpId="0"/>
      <p:bldP spid="44066" grpId="0"/>
      <p:bldP spid="44041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914400" y="0"/>
            <a:ext cx="3962400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nối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tiếp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04800" y="1295400"/>
            <a:ext cx="8839200" cy="1938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hiểu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: ở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trường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gia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đình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sử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dụng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kiệm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chưa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Cách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bảo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vệ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sinh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hoạt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ở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gia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đình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ở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trường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06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686800" cy="17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TriangleInverted">
              <a:avLst>
                <a:gd name="adj" fmla="val 50689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52400" y="-76200"/>
            <a:ext cx="2971800" cy="19050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838200" y="1212271"/>
            <a:ext cx="8305800" cy="2757055"/>
          </a:xfrm>
          <a:prstGeom prst="cloudCallout">
            <a:avLst>
              <a:gd name="adj1" fmla="val -30429"/>
              <a:gd name="adj2" fmla="val 1454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từ,tài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9627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4919" y="3810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endParaRPr lang="en-US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828800"/>
            <a:ext cx="9144000" cy="2667000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De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46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573" y="2362200"/>
            <a:ext cx="911035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TriangleInverted">
              <a:avLst>
                <a:gd name="adj" fmla="val 47403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C000"/>
                </a:solidFill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</a:rPr>
              <a:t> 1: </a:t>
            </a:r>
            <a:r>
              <a:rPr lang="en-US" sz="2400" dirty="0" err="1" smtClean="0">
                <a:solidFill>
                  <a:srgbClr val="FFC000"/>
                </a:solidFill>
              </a:rPr>
              <a:t>Làm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việc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cá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nhân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35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C:\Users\Admin\Desktop\1b99f4fd127b934d8ec51e0f1b81f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0" y="0"/>
            <a:ext cx="4724400" cy="2286000"/>
            <a:chOff x="144" y="768"/>
            <a:chExt cx="1392" cy="1104"/>
          </a:xfrm>
        </p:grpSpPr>
        <p:pic>
          <p:nvPicPr>
            <p:cNvPr id="5140" name="Picture 6" descr="Picture 0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8"/>
              <a:ext cx="1392" cy="110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41" name="Oval 7"/>
            <p:cNvSpPr>
              <a:spLocks noChangeArrowheads="1"/>
            </p:cNvSpPr>
            <p:nvPr/>
          </p:nvSpPr>
          <p:spPr bwMode="auto">
            <a:xfrm>
              <a:off x="1232" y="1568"/>
              <a:ext cx="288" cy="28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33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4724400" y="4688393"/>
            <a:ext cx="4419600" cy="2209800"/>
            <a:chOff x="2312" y="3168"/>
            <a:chExt cx="1705" cy="1056"/>
          </a:xfrm>
        </p:grpSpPr>
        <p:pic>
          <p:nvPicPr>
            <p:cNvPr id="5138" name="Picture 9" descr="Picture 0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" y="3168"/>
              <a:ext cx="1705" cy="1056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9" name="Oval 10"/>
            <p:cNvSpPr>
              <a:spLocks noChangeArrowheads="1"/>
            </p:cNvSpPr>
            <p:nvPr/>
          </p:nvSpPr>
          <p:spPr bwMode="auto">
            <a:xfrm>
              <a:off x="3712" y="3928"/>
              <a:ext cx="288" cy="28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3300"/>
                  </a:solidFill>
                  <a:latin typeface="Arial" charset="0"/>
                </a:rPr>
                <a:t>7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6248400" y="2286000"/>
            <a:ext cx="2895600" cy="2286000"/>
            <a:chOff x="496" y="3168"/>
            <a:chExt cx="1680" cy="1060"/>
          </a:xfrm>
        </p:grpSpPr>
        <p:pic>
          <p:nvPicPr>
            <p:cNvPr id="5136" name="Picture 12" descr="Picture 0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" y="3168"/>
              <a:ext cx="1680" cy="1060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7" name="Oval 13"/>
            <p:cNvSpPr>
              <a:spLocks noChangeArrowheads="1"/>
            </p:cNvSpPr>
            <p:nvPr/>
          </p:nvSpPr>
          <p:spPr bwMode="auto">
            <a:xfrm>
              <a:off x="1880" y="3928"/>
              <a:ext cx="288" cy="28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3300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0" y="2286000"/>
            <a:ext cx="3048000" cy="2286000"/>
            <a:chOff x="144" y="1968"/>
            <a:chExt cx="1392" cy="1104"/>
          </a:xfrm>
        </p:grpSpPr>
        <p:pic>
          <p:nvPicPr>
            <p:cNvPr id="5134" name="Picture 15" descr="Picture 0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68"/>
              <a:ext cx="1392" cy="110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5" name="Oval 16"/>
            <p:cNvSpPr>
              <a:spLocks noChangeArrowheads="1"/>
            </p:cNvSpPr>
            <p:nvPr/>
          </p:nvSpPr>
          <p:spPr bwMode="auto">
            <a:xfrm>
              <a:off x="1224" y="2776"/>
              <a:ext cx="288" cy="28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33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5127" name="Oval 19"/>
          <p:cNvSpPr>
            <a:spLocks noChangeArrowheads="1"/>
          </p:cNvSpPr>
          <p:nvPr/>
        </p:nvSpPr>
        <p:spPr bwMode="auto">
          <a:xfrm>
            <a:off x="5410200" y="4038600"/>
            <a:ext cx="568325" cy="49688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grpSp>
        <p:nvGrpSpPr>
          <p:cNvPr id="5128" name="Group 20"/>
          <p:cNvGrpSpPr>
            <a:grpSpLocks/>
          </p:cNvGrpSpPr>
          <p:nvPr/>
        </p:nvGrpSpPr>
        <p:grpSpPr bwMode="auto">
          <a:xfrm>
            <a:off x="4800600" y="0"/>
            <a:ext cx="4343400" cy="2209800"/>
            <a:chOff x="3120" y="1968"/>
            <a:chExt cx="1440" cy="1104"/>
          </a:xfrm>
        </p:grpSpPr>
        <p:pic>
          <p:nvPicPr>
            <p:cNvPr id="5132" name="Picture 21" descr="Picture 00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968"/>
              <a:ext cx="1440" cy="110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Oval 22"/>
            <p:cNvSpPr>
              <a:spLocks noChangeArrowheads="1"/>
            </p:cNvSpPr>
            <p:nvPr/>
          </p:nvSpPr>
          <p:spPr bwMode="auto">
            <a:xfrm>
              <a:off x="4256" y="2768"/>
              <a:ext cx="288" cy="28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33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129" name="Group 23"/>
          <p:cNvGrpSpPr>
            <a:grpSpLocks/>
          </p:cNvGrpSpPr>
          <p:nvPr/>
        </p:nvGrpSpPr>
        <p:grpSpPr bwMode="auto">
          <a:xfrm>
            <a:off x="-30463" y="4648200"/>
            <a:ext cx="4648200" cy="2209800"/>
            <a:chOff x="1632" y="768"/>
            <a:chExt cx="1392" cy="1104"/>
          </a:xfrm>
        </p:grpSpPr>
        <p:pic>
          <p:nvPicPr>
            <p:cNvPr id="5130" name="Picture 24" descr="Picture 00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68"/>
              <a:ext cx="1392" cy="110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1" name="Oval 25"/>
            <p:cNvSpPr>
              <a:spLocks noChangeArrowheads="1"/>
            </p:cNvSpPr>
            <p:nvPr/>
          </p:nvSpPr>
          <p:spPr bwMode="auto">
            <a:xfrm>
              <a:off x="2720" y="1568"/>
              <a:ext cx="288" cy="28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3300"/>
                  </a:solidFill>
                  <a:latin typeface="Arial" charset="0"/>
                </a:rPr>
                <a:t>6</a:t>
              </a:r>
            </a:p>
          </p:txBody>
        </p:sp>
      </p:grpSp>
      <p:pic>
        <p:nvPicPr>
          <p:cNvPr id="22" name="Picture 22" descr="C:\Users\Admin\Desktop\1b99f4fd127b934d8ec51e0f1b81f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28" y="2303318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19"/>
          <p:cNvSpPr>
            <a:spLocks noChangeArrowheads="1"/>
          </p:cNvSpPr>
          <p:nvPr/>
        </p:nvSpPr>
        <p:spPr bwMode="auto">
          <a:xfrm>
            <a:off x="5352028" y="4055918"/>
            <a:ext cx="568325" cy="49688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907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-13855" y="-63500"/>
            <a:ext cx="9144000" cy="6464300"/>
          </a:xfrm>
          <a:prstGeom prst="cloudCallout">
            <a:avLst>
              <a:gd name="adj1" fmla="val -48561"/>
              <a:gd name="adj2" fmla="val 498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Tranh vẽ cảnh ở đâu?( miền núi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miền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biển hay đồng bằng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Trong mỗi bức tranh, con người đang dùng nước để làm gì?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3.Theo em nước có vai trò như thế nào đối với đời sống con người?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ước dùng sinh hoạt ở miền qu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3600450"/>
            <a:ext cx="4530436" cy="32575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an xuat nuoc s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uy dien S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60044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00450"/>
            <a:ext cx="4648200" cy="3264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2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0847" y="990600"/>
            <a:ext cx="792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TriangleInverted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C000"/>
                </a:solidFill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</a:rPr>
              <a:t> 1: </a:t>
            </a:r>
            <a:r>
              <a:rPr lang="en-US" sz="2400" dirty="0" err="1" smtClean="0">
                <a:solidFill>
                  <a:srgbClr val="FFC000"/>
                </a:solidFill>
              </a:rPr>
              <a:t>Thảo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luận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nhóm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17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>
            <a:off x="1136774" y="2098108"/>
            <a:ext cx="3200400" cy="2422525"/>
            <a:chOff x="130" y="718"/>
            <a:chExt cx="2030" cy="1346"/>
          </a:xfrm>
        </p:grpSpPr>
        <p:grpSp>
          <p:nvGrpSpPr>
            <p:cNvPr id="12311" name="Group 5"/>
            <p:cNvGrpSpPr>
              <a:grpSpLocks/>
            </p:cNvGrpSpPr>
            <p:nvPr/>
          </p:nvGrpSpPr>
          <p:grpSpPr bwMode="auto">
            <a:xfrm>
              <a:off x="130" y="718"/>
              <a:ext cx="2030" cy="1346"/>
              <a:chOff x="130" y="718"/>
              <a:chExt cx="2112" cy="1200"/>
            </a:xfrm>
          </p:grpSpPr>
          <p:pic>
            <p:nvPicPr>
              <p:cNvPr id="12313" name="Picture 6" descr="Picture 00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" y="720"/>
                <a:ext cx="2112" cy="1198"/>
              </a:xfrm>
              <a:prstGeom prst="rect">
                <a:avLst/>
              </a:prstGeom>
              <a:noFill/>
              <a:ln w="28575">
                <a:solidFill>
                  <a:srgbClr val="CC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14" name="Freeform 7"/>
              <p:cNvSpPr>
                <a:spLocks/>
              </p:cNvSpPr>
              <p:nvPr/>
            </p:nvSpPr>
            <p:spPr bwMode="auto">
              <a:xfrm>
                <a:off x="2005" y="763"/>
                <a:ext cx="104" cy="64"/>
              </a:xfrm>
              <a:custGeom>
                <a:avLst/>
                <a:gdLst>
                  <a:gd name="T0" fmla="*/ 0 w 229"/>
                  <a:gd name="T1" fmla="*/ 0 h 184"/>
                  <a:gd name="T2" fmla="*/ 0 w 229"/>
                  <a:gd name="T3" fmla="*/ 0 h 184"/>
                  <a:gd name="T4" fmla="*/ 0 w 229"/>
                  <a:gd name="T5" fmla="*/ 0 h 184"/>
                  <a:gd name="T6" fmla="*/ 0 w 229"/>
                  <a:gd name="T7" fmla="*/ 0 h 184"/>
                  <a:gd name="T8" fmla="*/ 0 w 229"/>
                  <a:gd name="T9" fmla="*/ 0 h 184"/>
                  <a:gd name="T10" fmla="*/ 0 w 229"/>
                  <a:gd name="T11" fmla="*/ 0 h 184"/>
                  <a:gd name="T12" fmla="*/ 0 w 229"/>
                  <a:gd name="T13" fmla="*/ 0 h 184"/>
                  <a:gd name="T14" fmla="*/ 0 w 229"/>
                  <a:gd name="T15" fmla="*/ 0 h 184"/>
                  <a:gd name="T16" fmla="*/ 0 w 229"/>
                  <a:gd name="T17" fmla="*/ 0 h 184"/>
                  <a:gd name="T18" fmla="*/ 0 w 229"/>
                  <a:gd name="T19" fmla="*/ 0 h 184"/>
                  <a:gd name="T20" fmla="*/ 0 w 229"/>
                  <a:gd name="T21" fmla="*/ 0 h 184"/>
                  <a:gd name="T22" fmla="*/ 0 w 229"/>
                  <a:gd name="T23" fmla="*/ 0 h 184"/>
                  <a:gd name="T24" fmla="*/ 0 w 229"/>
                  <a:gd name="T25" fmla="*/ 0 h 1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9"/>
                  <a:gd name="T40" fmla="*/ 0 h 184"/>
                  <a:gd name="T41" fmla="*/ 229 w 229"/>
                  <a:gd name="T42" fmla="*/ 184 h 1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9" h="184">
                    <a:moveTo>
                      <a:pt x="125" y="29"/>
                    </a:moveTo>
                    <a:cubicBezTo>
                      <a:pt x="61" y="50"/>
                      <a:pt x="76" y="29"/>
                      <a:pt x="61" y="75"/>
                    </a:cubicBezTo>
                    <a:cubicBezTo>
                      <a:pt x="64" y="108"/>
                      <a:pt x="57" y="144"/>
                      <a:pt x="70" y="175"/>
                    </a:cubicBezTo>
                    <a:cubicBezTo>
                      <a:pt x="74" y="184"/>
                      <a:pt x="91" y="173"/>
                      <a:pt x="98" y="166"/>
                    </a:cubicBezTo>
                    <a:cubicBezTo>
                      <a:pt x="105" y="159"/>
                      <a:pt x="104" y="148"/>
                      <a:pt x="107" y="139"/>
                    </a:cubicBezTo>
                    <a:cubicBezTo>
                      <a:pt x="118" y="37"/>
                      <a:pt x="106" y="23"/>
                      <a:pt x="198" y="57"/>
                    </a:cubicBezTo>
                    <a:cubicBezTo>
                      <a:pt x="212" y="95"/>
                      <a:pt x="229" y="99"/>
                      <a:pt x="198" y="130"/>
                    </a:cubicBezTo>
                    <a:cubicBezTo>
                      <a:pt x="128" y="107"/>
                      <a:pt x="165" y="85"/>
                      <a:pt x="134" y="38"/>
                    </a:cubicBezTo>
                    <a:cubicBezTo>
                      <a:pt x="117" y="13"/>
                      <a:pt x="52" y="2"/>
                      <a:pt x="52" y="2"/>
                    </a:cubicBezTo>
                    <a:cubicBezTo>
                      <a:pt x="37" y="5"/>
                      <a:pt x="17" y="0"/>
                      <a:pt x="6" y="11"/>
                    </a:cubicBezTo>
                    <a:cubicBezTo>
                      <a:pt x="0" y="17"/>
                      <a:pt x="17" y="25"/>
                      <a:pt x="25" y="29"/>
                    </a:cubicBezTo>
                    <a:cubicBezTo>
                      <a:pt x="33" y="34"/>
                      <a:pt x="43" y="35"/>
                      <a:pt x="52" y="38"/>
                    </a:cubicBezTo>
                    <a:cubicBezTo>
                      <a:pt x="150" y="28"/>
                      <a:pt x="175" y="29"/>
                      <a:pt x="125" y="29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2315" name="Freeform 8"/>
              <p:cNvSpPr>
                <a:spLocks/>
              </p:cNvSpPr>
              <p:nvPr/>
            </p:nvSpPr>
            <p:spPr bwMode="auto">
              <a:xfrm>
                <a:off x="1923" y="718"/>
                <a:ext cx="309" cy="187"/>
              </a:xfrm>
              <a:custGeom>
                <a:avLst/>
                <a:gdLst>
                  <a:gd name="T0" fmla="*/ 0 w 680"/>
                  <a:gd name="T1" fmla="*/ 0 h 541"/>
                  <a:gd name="T2" fmla="*/ 0 w 680"/>
                  <a:gd name="T3" fmla="*/ 0 h 541"/>
                  <a:gd name="T4" fmla="*/ 0 w 680"/>
                  <a:gd name="T5" fmla="*/ 0 h 541"/>
                  <a:gd name="T6" fmla="*/ 0 w 680"/>
                  <a:gd name="T7" fmla="*/ 0 h 541"/>
                  <a:gd name="T8" fmla="*/ 0 w 680"/>
                  <a:gd name="T9" fmla="*/ 0 h 541"/>
                  <a:gd name="T10" fmla="*/ 0 w 680"/>
                  <a:gd name="T11" fmla="*/ 0 h 541"/>
                  <a:gd name="T12" fmla="*/ 0 w 680"/>
                  <a:gd name="T13" fmla="*/ 0 h 541"/>
                  <a:gd name="T14" fmla="*/ 0 w 680"/>
                  <a:gd name="T15" fmla="*/ 0 h 541"/>
                  <a:gd name="T16" fmla="*/ 0 w 680"/>
                  <a:gd name="T17" fmla="*/ 0 h 541"/>
                  <a:gd name="T18" fmla="*/ 0 w 680"/>
                  <a:gd name="T19" fmla="*/ 0 h 541"/>
                  <a:gd name="T20" fmla="*/ 0 w 680"/>
                  <a:gd name="T21" fmla="*/ 0 h 541"/>
                  <a:gd name="T22" fmla="*/ 0 w 680"/>
                  <a:gd name="T23" fmla="*/ 0 h 541"/>
                  <a:gd name="T24" fmla="*/ 0 w 680"/>
                  <a:gd name="T25" fmla="*/ 0 h 541"/>
                  <a:gd name="T26" fmla="*/ 0 w 680"/>
                  <a:gd name="T27" fmla="*/ 0 h 541"/>
                  <a:gd name="T28" fmla="*/ 0 w 680"/>
                  <a:gd name="T29" fmla="*/ 0 h 541"/>
                  <a:gd name="T30" fmla="*/ 0 w 680"/>
                  <a:gd name="T31" fmla="*/ 0 h 541"/>
                  <a:gd name="T32" fmla="*/ 0 w 680"/>
                  <a:gd name="T33" fmla="*/ 0 h 541"/>
                  <a:gd name="T34" fmla="*/ 0 w 680"/>
                  <a:gd name="T35" fmla="*/ 0 h 541"/>
                  <a:gd name="T36" fmla="*/ 0 w 680"/>
                  <a:gd name="T37" fmla="*/ 0 h 541"/>
                  <a:gd name="T38" fmla="*/ 0 w 680"/>
                  <a:gd name="T39" fmla="*/ 0 h 541"/>
                  <a:gd name="T40" fmla="*/ 0 w 680"/>
                  <a:gd name="T41" fmla="*/ 0 h 541"/>
                  <a:gd name="T42" fmla="*/ 0 w 680"/>
                  <a:gd name="T43" fmla="*/ 0 h 541"/>
                  <a:gd name="T44" fmla="*/ 0 w 680"/>
                  <a:gd name="T45" fmla="*/ 0 h 541"/>
                  <a:gd name="T46" fmla="*/ 0 w 680"/>
                  <a:gd name="T47" fmla="*/ 0 h 541"/>
                  <a:gd name="T48" fmla="*/ 0 w 680"/>
                  <a:gd name="T49" fmla="*/ 0 h 541"/>
                  <a:gd name="T50" fmla="*/ 0 w 680"/>
                  <a:gd name="T51" fmla="*/ 0 h 541"/>
                  <a:gd name="T52" fmla="*/ 0 w 680"/>
                  <a:gd name="T53" fmla="*/ 0 h 541"/>
                  <a:gd name="T54" fmla="*/ 0 w 680"/>
                  <a:gd name="T55" fmla="*/ 0 h 541"/>
                  <a:gd name="T56" fmla="*/ 0 w 680"/>
                  <a:gd name="T57" fmla="*/ 0 h 541"/>
                  <a:gd name="T58" fmla="*/ 0 w 680"/>
                  <a:gd name="T59" fmla="*/ 0 h 5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80"/>
                  <a:gd name="T91" fmla="*/ 0 h 541"/>
                  <a:gd name="T92" fmla="*/ 680 w 680"/>
                  <a:gd name="T93" fmla="*/ 541 h 5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80" h="541">
                    <a:moveTo>
                      <a:pt x="680" y="41"/>
                    </a:moveTo>
                    <a:cubicBezTo>
                      <a:pt x="585" y="73"/>
                      <a:pt x="536" y="72"/>
                      <a:pt x="424" y="78"/>
                    </a:cubicBezTo>
                    <a:cubicBezTo>
                      <a:pt x="325" y="90"/>
                      <a:pt x="348" y="77"/>
                      <a:pt x="333" y="169"/>
                    </a:cubicBezTo>
                    <a:cubicBezTo>
                      <a:pt x="324" y="166"/>
                      <a:pt x="307" y="170"/>
                      <a:pt x="305" y="160"/>
                    </a:cubicBezTo>
                    <a:cubicBezTo>
                      <a:pt x="302" y="149"/>
                      <a:pt x="320" y="143"/>
                      <a:pt x="324" y="133"/>
                    </a:cubicBezTo>
                    <a:cubicBezTo>
                      <a:pt x="330" y="117"/>
                      <a:pt x="328" y="72"/>
                      <a:pt x="351" y="60"/>
                    </a:cubicBezTo>
                    <a:cubicBezTo>
                      <a:pt x="422" y="24"/>
                      <a:pt x="510" y="45"/>
                      <a:pt x="589" y="41"/>
                    </a:cubicBezTo>
                    <a:cubicBezTo>
                      <a:pt x="613" y="25"/>
                      <a:pt x="638" y="0"/>
                      <a:pt x="671" y="32"/>
                    </a:cubicBezTo>
                    <a:cubicBezTo>
                      <a:pt x="679" y="40"/>
                      <a:pt x="654" y="46"/>
                      <a:pt x="644" y="50"/>
                    </a:cubicBezTo>
                    <a:cubicBezTo>
                      <a:pt x="620" y="59"/>
                      <a:pt x="570" y="69"/>
                      <a:pt x="570" y="69"/>
                    </a:cubicBezTo>
                    <a:cubicBezTo>
                      <a:pt x="508" y="110"/>
                      <a:pt x="523" y="85"/>
                      <a:pt x="506" y="133"/>
                    </a:cubicBezTo>
                    <a:cubicBezTo>
                      <a:pt x="500" y="244"/>
                      <a:pt x="541" y="304"/>
                      <a:pt x="452" y="334"/>
                    </a:cubicBezTo>
                    <a:cubicBezTo>
                      <a:pt x="438" y="347"/>
                      <a:pt x="403" y="381"/>
                      <a:pt x="388" y="389"/>
                    </a:cubicBezTo>
                    <a:cubicBezTo>
                      <a:pt x="352" y="407"/>
                      <a:pt x="307" y="412"/>
                      <a:pt x="269" y="425"/>
                    </a:cubicBezTo>
                    <a:cubicBezTo>
                      <a:pt x="207" y="467"/>
                      <a:pt x="283" y="421"/>
                      <a:pt x="186" y="453"/>
                    </a:cubicBezTo>
                    <a:cubicBezTo>
                      <a:pt x="176" y="456"/>
                      <a:pt x="169" y="467"/>
                      <a:pt x="159" y="471"/>
                    </a:cubicBezTo>
                    <a:cubicBezTo>
                      <a:pt x="141" y="479"/>
                      <a:pt x="122" y="483"/>
                      <a:pt x="104" y="489"/>
                    </a:cubicBezTo>
                    <a:cubicBezTo>
                      <a:pt x="95" y="492"/>
                      <a:pt x="77" y="498"/>
                      <a:pt x="77" y="498"/>
                    </a:cubicBezTo>
                    <a:cubicBezTo>
                      <a:pt x="74" y="501"/>
                      <a:pt x="37" y="541"/>
                      <a:pt x="31" y="535"/>
                    </a:cubicBezTo>
                    <a:cubicBezTo>
                      <a:pt x="0" y="502"/>
                      <a:pt x="61" y="491"/>
                      <a:pt x="68" y="489"/>
                    </a:cubicBezTo>
                    <a:cubicBezTo>
                      <a:pt x="109" y="428"/>
                      <a:pt x="63" y="482"/>
                      <a:pt x="186" y="453"/>
                    </a:cubicBezTo>
                    <a:cubicBezTo>
                      <a:pt x="195" y="451"/>
                      <a:pt x="211" y="440"/>
                      <a:pt x="205" y="434"/>
                    </a:cubicBezTo>
                    <a:cubicBezTo>
                      <a:pt x="198" y="427"/>
                      <a:pt x="187" y="441"/>
                      <a:pt x="177" y="444"/>
                    </a:cubicBezTo>
                    <a:cubicBezTo>
                      <a:pt x="165" y="448"/>
                      <a:pt x="153" y="450"/>
                      <a:pt x="141" y="453"/>
                    </a:cubicBezTo>
                    <a:cubicBezTo>
                      <a:pt x="179" y="413"/>
                      <a:pt x="253" y="407"/>
                      <a:pt x="305" y="398"/>
                    </a:cubicBezTo>
                    <a:cubicBezTo>
                      <a:pt x="333" y="380"/>
                      <a:pt x="357" y="371"/>
                      <a:pt x="388" y="361"/>
                    </a:cubicBezTo>
                    <a:cubicBezTo>
                      <a:pt x="411" y="327"/>
                      <a:pt x="449" y="307"/>
                      <a:pt x="488" y="297"/>
                    </a:cubicBezTo>
                    <a:cubicBezTo>
                      <a:pt x="491" y="233"/>
                      <a:pt x="489" y="169"/>
                      <a:pt x="497" y="105"/>
                    </a:cubicBezTo>
                    <a:cubicBezTo>
                      <a:pt x="498" y="96"/>
                      <a:pt x="510" y="94"/>
                      <a:pt x="516" y="87"/>
                    </a:cubicBezTo>
                    <a:cubicBezTo>
                      <a:pt x="523" y="79"/>
                      <a:pt x="534" y="60"/>
                      <a:pt x="534" y="60"/>
                    </a:cubicBezTo>
                  </a:path>
                </a:pathLst>
              </a:cu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2316" name="Freeform 9"/>
              <p:cNvSpPr>
                <a:spLocks/>
              </p:cNvSpPr>
              <p:nvPr/>
            </p:nvSpPr>
            <p:spPr bwMode="auto">
              <a:xfrm>
                <a:off x="1936" y="873"/>
                <a:ext cx="92" cy="58"/>
              </a:xfrm>
              <a:custGeom>
                <a:avLst/>
                <a:gdLst>
                  <a:gd name="T0" fmla="*/ 0 w 203"/>
                  <a:gd name="T1" fmla="*/ 0 h 168"/>
                  <a:gd name="T2" fmla="*/ 0 w 203"/>
                  <a:gd name="T3" fmla="*/ 0 h 168"/>
                  <a:gd name="T4" fmla="*/ 0 w 203"/>
                  <a:gd name="T5" fmla="*/ 0 h 168"/>
                  <a:gd name="T6" fmla="*/ 0 w 203"/>
                  <a:gd name="T7" fmla="*/ 0 h 168"/>
                  <a:gd name="T8" fmla="*/ 0 w 203"/>
                  <a:gd name="T9" fmla="*/ 0 h 168"/>
                  <a:gd name="T10" fmla="*/ 0 w 203"/>
                  <a:gd name="T11" fmla="*/ 0 h 168"/>
                  <a:gd name="T12" fmla="*/ 0 w 203"/>
                  <a:gd name="T13" fmla="*/ 0 h 168"/>
                  <a:gd name="T14" fmla="*/ 0 w 203"/>
                  <a:gd name="T15" fmla="*/ 0 h 168"/>
                  <a:gd name="T16" fmla="*/ 0 w 203"/>
                  <a:gd name="T17" fmla="*/ 0 h 168"/>
                  <a:gd name="T18" fmla="*/ 0 w 203"/>
                  <a:gd name="T19" fmla="*/ 0 h 168"/>
                  <a:gd name="T20" fmla="*/ 0 w 203"/>
                  <a:gd name="T21" fmla="*/ 0 h 168"/>
                  <a:gd name="T22" fmla="*/ 0 w 203"/>
                  <a:gd name="T23" fmla="*/ 0 h 168"/>
                  <a:gd name="T24" fmla="*/ 0 w 203"/>
                  <a:gd name="T25" fmla="*/ 0 h 168"/>
                  <a:gd name="T26" fmla="*/ 0 w 203"/>
                  <a:gd name="T27" fmla="*/ 0 h 168"/>
                  <a:gd name="T28" fmla="*/ 0 w 203"/>
                  <a:gd name="T29" fmla="*/ 0 h 1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3"/>
                  <a:gd name="T46" fmla="*/ 0 h 168"/>
                  <a:gd name="T47" fmla="*/ 203 w 203"/>
                  <a:gd name="T48" fmla="*/ 168 h 1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3" h="168">
                    <a:moveTo>
                      <a:pt x="131" y="23"/>
                    </a:moveTo>
                    <a:cubicBezTo>
                      <a:pt x="100" y="43"/>
                      <a:pt x="88" y="52"/>
                      <a:pt x="76" y="87"/>
                    </a:cubicBezTo>
                    <a:cubicBezTo>
                      <a:pt x="79" y="111"/>
                      <a:pt x="73" y="139"/>
                      <a:pt x="85" y="160"/>
                    </a:cubicBezTo>
                    <a:cubicBezTo>
                      <a:pt x="90" y="168"/>
                      <a:pt x="111" y="161"/>
                      <a:pt x="113" y="151"/>
                    </a:cubicBezTo>
                    <a:cubicBezTo>
                      <a:pt x="124" y="107"/>
                      <a:pt x="119" y="60"/>
                      <a:pt x="122" y="14"/>
                    </a:cubicBezTo>
                    <a:cubicBezTo>
                      <a:pt x="140" y="17"/>
                      <a:pt x="160" y="15"/>
                      <a:pt x="177" y="23"/>
                    </a:cubicBezTo>
                    <a:cubicBezTo>
                      <a:pt x="203" y="36"/>
                      <a:pt x="198" y="79"/>
                      <a:pt x="186" y="96"/>
                    </a:cubicBezTo>
                    <a:cubicBezTo>
                      <a:pt x="181" y="104"/>
                      <a:pt x="167" y="102"/>
                      <a:pt x="158" y="105"/>
                    </a:cubicBezTo>
                    <a:cubicBezTo>
                      <a:pt x="149" y="102"/>
                      <a:pt x="136" y="104"/>
                      <a:pt x="131" y="96"/>
                    </a:cubicBezTo>
                    <a:cubicBezTo>
                      <a:pt x="120" y="80"/>
                      <a:pt x="113" y="41"/>
                      <a:pt x="113" y="41"/>
                    </a:cubicBezTo>
                    <a:cubicBezTo>
                      <a:pt x="92" y="44"/>
                      <a:pt x="68" y="40"/>
                      <a:pt x="49" y="50"/>
                    </a:cubicBezTo>
                    <a:cubicBezTo>
                      <a:pt x="0" y="75"/>
                      <a:pt x="66" y="87"/>
                      <a:pt x="67" y="87"/>
                    </a:cubicBezTo>
                    <a:cubicBezTo>
                      <a:pt x="70" y="78"/>
                      <a:pt x="68" y="65"/>
                      <a:pt x="76" y="60"/>
                    </a:cubicBezTo>
                    <a:cubicBezTo>
                      <a:pt x="89" y="51"/>
                      <a:pt x="112" y="62"/>
                      <a:pt x="122" y="50"/>
                    </a:cubicBezTo>
                    <a:cubicBezTo>
                      <a:pt x="143" y="23"/>
                      <a:pt x="85" y="0"/>
                      <a:pt x="131" y="23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2317" name="Freeform 10"/>
              <p:cNvSpPr>
                <a:spLocks/>
              </p:cNvSpPr>
              <p:nvPr/>
            </p:nvSpPr>
            <p:spPr bwMode="auto">
              <a:xfrm>
                <a:off x="2101" y="824"/>
                <a:ext cx="42" cy="69"/>
              </a:xfrm>
              <a:custGeom>
                <a:avLst/>
                <a:gdLst>
                  <a:gd name="T0" fmla="*/ 0 w 92"/>
                  <a:gd name="T1" fmla="*/ 0 h 200"/>
                  <a:gd name="T2" fmla="*/ 0 w 92"/>
                  <a:gd name="T3" fmla="*/ 0 h 200"/>
                  <a:gd name="T4" fmla="*/ 0 w 92"/>
                  <a:gd name="T5" fmla="*/ 0 h 200"/>
                  <a:gd name="T6" fmla="*/ 0 w 92"/>
                  <a:gd name="T7" fmla="*/ 0 h 200"/>
                  <a:gd name="T8" fmla="*/ 0 w 92"/>
                  <a:gd name="T9" fmla="*/ 0 h 200"/>
                  <a:gd name="T10" fmla="*/ 0 w 92"/>
                  <a:gd name="T11" fmla="*/ 0 h 200"/>
                  <a:gd name="T12" fmla="*/ 0 w 92"/>
                  <a:gd name="T13" fmla="*/ 0 h 200"/>
                  <a:gd name="T14" fmla="*/ 0 w 92"/>
                  <a:gd name="T15" fmla="*/ 0 h 200"/>
                  <a:gd name="T16" fmla="*/ 0 w 92"/>
                  <a:gd name="T17" fmla="*/ 0 h 2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200"/>
                  <a:gd name="T29" fmla="*/ 92 w 92"/>
                  <a:gd name="T30" fmla="*/ 200 h 2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200">
                    <a:moveTo>
                      <a:pt x="60" y="35"/>
                    </a:moveTo>
                    <a:cubicBezTo>
                      <a:pt x="49" y="64"/>
                      <a:pt x="33" y="79"/>
                      <a:pt x="23" y="108"/>
                    </a:cubicBezTo>
                    <a:cubicBezTo>
                      <a:pt x="26" y="135"/>
                      <a:pt x="20" y="165"/>
                      <a:pt x="32" y="190"/>
                    </a:cubicBezTo>
                    <a:cubicBezTo>
                      <a:pt x="37" y="200"/>
                      <a:pt x="47" y="173"/>
                      <a:pt x="50" y="163"/>
                    </a:cubicBezTo>
                    <a:cubicBezTo>
                      <a:pt x="57" y="139"/>
                      <a:pt x="56" y="114"/>
                      <a:pt x="60" y="90"/>
                    </a:cubicBezTo>
                    <a:cubicBezTo>
                      <a:pt x="63" y="72"/>
                      <a:pt x="63" y="53"/>
                      <a:pt x="69" y="35"/>
                    </a:cubicBezTo>
                    <a:cubicBezTo>
                      <a:pt x="72" y="25"/>
                      <a:pt x="92" y="18"/>
                      <a:pt x="87" y="8"/>
                    </a:cubicBezTo>
                    <a:cubicBezTo>
                      <a:pt x="83" y="0"/>
                      <a:pt x="69" y="14"/>
                      <a:pt x="60" y="17"/>
                    </a:cubicBezTo>
                    <a:cubicBezTo>
                      <a:pt x="43" y="33"/>
                      <a:pt x="0" y="93"/>
                      <a:pt x="60" y="35"/>
                    </a:cubicBez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2318" name="Freeform 11"/>
              <p:cNvSpPr>
                <a:spLocks/>
              </p:cNvSpPr>
              <p:nvPr/>
            </p:nvSpPr>
            <p:spPr bwMode="auto">
              <a:xfrm>
                <a:off x="1084" y="912"/>
                <a:ext cx="357" cy="142"/>
              </a:xfrm>
              <a:custGeom>
                <a:avLst/>
                <a:gdLst>
                  <a:gd name="T0" fmla="*/ 0 w 787"/>
                  <a:gd name="T1" fmla="*/ 0 h 411"/>
                  <a:gd name="T2" fmla="*/ 0 w 787"/>
                  <a:gd name="T3" fmla="*/ 0 h 411"/>
                  <a:gd name="T4" fmla="*/ 0 w 787"/>
                  <a:gd name="T5" fmla="*/ 0 h 411"/>
                  <a:gd name="T6" fmla="*/ 0 w 787"/>
                  <a:gd name="T7" fmla="*/ 0 h 411"/>
                  <a:gd name="T8" fmla="*/ 0 w 787"/>
                  <a:gd name="T9" fmla="*/ 0 h 411"/>
                  <a:gd name="T10" fmla="*/ 0 w 787"/>
                  <a:gd name="T11" fmla="*/ 0 h 411"/>
                  <a:gd name="T12" fmla="*/ 0 w 787"/>
                  <a:gd name="T13" fmla="*/ 0 h 411"/>
                  <a:gd name="T14" fmla="*/ 0 w 787"/>
                  <a:gd name="T15" fmla="*/ 0 h 411"/>
                  <a:gd name="T16" fmla="*/ 0 w 787"/>
                  <a:gd name="T17" fmla="*/ 0 h 411"/>
                  <a:gd name="T18" fmla="*/ 0 w 787"/>
                  <a:gd name="T19" fmla="*/ 0 h 411"/>
                  <a:gd name="T20" fmla="*/ 0 w 787"/>
                  <a:gd name="T21" fmla="*/ 0 h 411"/>
                  <a:gd name="T22" fmla="*/ 0 w 787"/>
                  <a:gd name="T23" fmla="*/ 0 h 411"/>
                  <a:gd name="T24" fmla="*/ 0 w 787"/>
                  <a:gd name="T25" fmla="*/ 0 h 411"/>
                  <a:gd name="T26" fmla="*/ 0 w 787"/>
                  <a:gd name="T27" fmla="*/ 0 h 411"/>
                  <a:gd name="T28" fmla="*/ 0 w 787"/>
                  <a:gd name="T29" fmla="*/ 0 h 411"/>
                  <a:gd name="T30" fmla="*/ 0 w 787"/>
                  <a:gd name="T31" fmla="*/ 0 h 411"/>
                  <a:gd name="T32" fmla="*/ 0 w 787"/>
                  <a:gd name="T33" fmla="*/ 0 h 411"/>
                  <a:gd name="T34" fmla="*/ 0 w 787"/>
                  <a:gd name="T35" fmla="*/ 0 h 411"/>
                  <a:gd name="T36" fmla="*/ 0 w 787"/>
                  <a:gd name="T37" fmla="*/ 0 h 411"/>
                  <a:gd name="T38" fmla="*/ 0 w 787"/>
                  <a:gd name="T39" fmla="*/ 0 h 411"/>
                  <a:gd name="T40" fmla="*/ 0 w 787"/>
                  <a:gd name="T41" fmla="*/ 0 h 411"/>
                  <a:gd name="T42" fmla="*/ 0 w 787"/>
                  <a:gd name="T43" fmla="*/ 0 h 411"/>
                  <a:gd name="T44" fmla="*/ 0 w 787"/>
                  <a:gd name="T45" fmla="*/ 0 h 411"/>
                  <a:gd name="T46" fmla="*/ 0 w 787"/>
                  <a:gd name="T47" fmla="*/ 0 h 411"/>
                  <a:gd name="T48" fmla="*/ 0 w 787"/>
                  <a:gd name="T49" fmla="*/ 0 h 411"/>
                  <a:gd name="T50" fmla="*/ 0 w 787"/>
                  <a:gd name="T51" fmla="*/ 0 h 411"/>
                  <a:gd name="T52" fmla="*/ 0 w 787"/>
                  <a:gd name="T53" fmla="*/ 0 h 411"/>
                  <a:gd name="T54" fmla="*/ 0 w 787"/>
                  <a:gd name="T55" fmla="*/ 0 h 411"/>
                  <a:gd name="T56" fmla="*/ 0 w 787"/>
                  <a:gd name="T57" fmla="*/ 0 h 411"/>
                  <a:gd name="T58" fmla="*/ 0 w 787"/>
                  <a:gd name="T59" fmla="*/ 0 h 41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87"/>
                  <a:gd name="T91" fmla="*/ 0 h 411"/>
                  <a:gd name="T92" fmla="*/ 787 w 787"/>
                  <a:gd name="T93" fmla="*/ 411 h 41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87" h="411">
                    <a:moveTo>
                      <a:pt x="34" y="402"/>
                    </a:moveTo>
                    <a:cubicBezTo>
                      <a:pt x="31" y="390"/>
                      <a:pt x="29" y="377"/>
                      <a:pt x="25" y="365"/>
                    </a:cubicBezTo>
                    <a:cubicBezTo>
                      <a:pt x="20" y="346"/>
                      <a:pt x="7" y="310"/>
                      <a:pt x="7" y="310"/>
                    </a:cubicBezTo>
                    <a:cubicBezTo>
                      <a:pt x="16" y="239"/>
                      <a:pt x="0" y="214"/>
                      <a:pt x="71" y="237"/>
                    </a:cubicBezTo>
                    <a:cubicBezTo>
                      <a:pt x="114" y="266"/>
                      <a:pt x="103" y="293"/>
                      <a:pt x="135" y="246"/>
                    </a:cubicBezTo>
                    <a:cubicBezTo>
                      <a:pt x="120" y="185"/>
                      <a:pt x="93" y="135"/>
                      <a:pt x="171" y="109"/>
                    </a:cubicBezTo>
                    <a:cubicBezTo>
                      <a:pt x="183" y="112"/>
                      <a:pt x="198" y="110"/>
                      <a:pt x="208" y="118"/>
                    </a:cubicBezTo>
                    <a:cubicBezTo>
                      <a:pt x="216" y="124"/>
                      <a:pt x="207" y="146"/>
                      <a:pt x="217" y="146"/>
                    </a:cubicBezTo>
                    <a:cubicBezTo>
                      <a:pt x="228" y="146"/>
                      <a:pt x="226" y="125"/>
                      <a:pt x="235" y="118"/>
                    </a:cubicBezTo>
                    <a:cubicBezTo>
                      <a:pt x="243" y="112"/>
                      <a:pt x="254" y="112"/>
                      <a:pt x="263" y="109"/>
                    </a:cubicBezTo>
                    <a:cubicBezTo>
                      <a:pt x="273" y="139"/>
                      <a:pt x="267" y="179"/>
                      <a:pt x="290" y="201"/>
                    </a:cubicBezTo>
                    <a:cubicBezTo>
                      <a:pt x="299" y="210"/>
                      <a:pt x="315" y="194"/>
                      <a:pt x="327" y="191"/>
                    </a:cubicBezTo>
                    <a:cubicBezTo>
                      <a:pt x="382" y="198"/>
                      <a:pt x="442" y="227"/>
                      <a:pt x="418" y="155"/>
                    </a:cubicBezTo>
                    <a:cubicBezTo>
                      <a:pt x="437" y="0"/>
                      <a:pt x="397" y="134"/>
                      <a:pt x="482" y="73"/>
                    </a:cubicBezTo>
                    <a:cubicBezTo>
                      <a:pt x="492" y="66"/>
                      <a:pt x="485" y="47"/>
                      <a:pt x="491" y="36"/>
                    </a:cubicBezTo>
                    <a:cubicBezTo>
                      <a:pt x="495" y="28"/>
                      <a:pt x="504" y="24"/>
                      <a:pt x="510" y="18"/>
                    </a:cubicBezTo>
                    <a:cubicBezTo>
                      <a:pt x="528" y="21"/>
                      <a:pt x="553" y="13"/>
                      <a:pt x="564" y="27"/>
                    </a:cubicBezTo>
                    <a:cubicBezTo>
                      <a:pt x="579" y="46"/>
                      <a:pt x="560" y="80"/>
                      <a:pt x="574" y="100"/>
                    </a:cubicBezTo>
                    <a:cubicBezTo>
                      <a:pt x="580" y="109"/>
                      <a:pt x="647" y="73"/>
                      <a:pt x="647" y="73"/>
                    </a:cubicBezTo>
                    <a:cubicBezTo>
                      <a:pt x="662" y="76"/>
                      <a:pt x="679" y="74"/>
                      <a:pt x="692" y="82"/>
                    </a:cubicBezTo>
                    <a:cubicBezTo>
                      <a:pt x="736" y="111"/>
                      <a:pt x="668" y="108"/>
                      <a:pt x="711" y="137"/>
                    </a:cubicBezTo>
                    <a:cubicBezTo>
                      <a:pt x="724" y="146"/>
                      <a:pt x="741" y="143"/>
                      <a:pt x="756" y="146"/>
                    </a:cubicBezTo>
                    <a:cubicBezTo>
                      <a:pt x="771" y="185"/>
                      <a:pt x="787" y="233"/>
                      <a:pt x="766" y="274"/>
                    </a:cubicBezTo>
                    <a:cubicBezTo>
                      <a:pt x="754" y="297"/>
                      <a:pt x="695" y="299"/>
                      <a:pt x="683" y="301"/>
                    </a:cubicBezTo>
                    <a:cubicBezTo>
                      <a:pt x="616" y="323"/>
                      <a:pt x="647" y="314"/>
                      <a:pt x="592" y="329"/>
                    </a:cubicBezTo>
                    <a:cubicBezTo>
                      <a:pt x="529" y="369"/>
                      <a:pt x="595" y="333"/>
                      <a:pt x="464" y="356"/>
                    </a:cubicBezTo>
                    <a:cubicBezTo>
                      <a:pt x="445" y="359"/>
                      <a:pt x="409" y="374"/>
                      <a:pt x="409" y="374"/>
                    </a:cubicBezTo>
                    <a:cubicBezTo>
                      <a:pt x="403" y="380"/>
                      <a:pt x="399" y="389"/>
                      <a:pt x="391" y="393"/>
                    </a:cubicBezTo>
                    <a:cubicBezTo>
                      <a:pt x="374" y="402"/>
                      <a:pt x="336" y="411"/>
                      <a:pt x="336" y="411"/>
                    </a:cubicBezTo>
                    <a:cubicBezTo>
                      <a:pt x="235" y="408"/>
                      <a:pt x="135" y="402"/>
                      <a:pt x="34" y="402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2319" name="Freeform 12"/>
              <p:cNvSpPr>
                <a:spLocks/>
              </p:cNvSpPr>
              <p:nvPr/>
            </p:nvSpPr>
            <p:spPr bwMode="auto">
              <a:xfrm>
                <a:off x="1066" y="893"/>
                <a:ext cx="403" cy="127"/>
              </a:xfrm>
              <a:custGeom>
                <a:avLst/>
                <a:gdLst>
                  <a:gd name="T0" fmla="*/ 0 w 887"/>
                  <a:gd name="T1" fmla="*/ 0 h 367"/>
                  <a:gd name="T2" fmla="*/ 0 w 887"/>
                  <a:gd name="T3" fmla="*/ 0 h 367"/>
                  <a:gd name="T4" fmla="*/ 0 w 887"/>
                  <a:gd name="T5" fmla="*/ 0 h 367"/>
                  <a:gd name="T6" fmla="*/ 0 w 887"/>
                  <a:gd name="T7" fmla="*/ 0 h 367"/>
                  <a:gd name="T8" fmla="*/ 0 w 887"/>
                  <a:gd name="T9" fmla="*/ 0 h 367"/>
                  <a:gd name="T10" fmla="*/ 0 w 887"/>
                  <a:gd name="T11" fmla="*/ 0 h 367"/>
                  <a:gd name="T12" fmla="*/ 0 w 887"/>
                  <a:gd name="T13" fmla="*/ 0 h 367"/>
                  <a:gd name="T14" fmla="*/ 0 w 887"/>
                  <a:gd name="T15" fmla="*/ 0 h 367"/>
                  <a:gd name="T16" fmla="*/ 0 w 887"/>
                  <a:gd name="T17" fmla="*/ 0 h 367"/>
                  <a:gd name="T18" fmla="*/ 0 w 887"/>
                  <a:gd name="T19" fmla="*/ 0 h 367"/>
                  <a:gd name="T20" fmla="*/ 0 w 887"/>
                  <a:gd name="T21" fmla="*/ 0 h 367"/>
                  <a:gd name="T22" fmla="*/ 0 w 887"/>
                  <a:gd name="T23" fmla="*/ 0 h 367"/>
                  <a:gd name="T24" fmla="*/ 0 w 887"/>
                  <a:gd name="T25" fmla="*/ 0 h 367"/>
                  <a:gd name="T26" fmla="*/ 0 w 887"/>
                  <a:gd name="T27" fmla="*/ 0 h 367"/>
                  <a:gd name="T28" fmla="*/ 0 w 887"/>
                  <a:gd name="T29" fmla="*/ 0 h 367"/>
                  <a:gd name="T30" fmla="*/ 0 w 887"/>
                  <a:gd name="T31" fmla="*/ 0 h 367"/>
                  <a:gd name="T32" fmla="*/ 0 w 887"/>
                  <a:gd name="T33" fmla="*/ 0 h 367"/>
                  <a:gd name="T34" fmla="*/ 0 w 887"/>
                  <a:gd name="T35" fmla="*/ 0 h 367"/>
                  <a:gd name="T36" fmla="*/ 0 w 887"/>
                  <a:gd name="T37" fmla="*/ 0 h 367"/>
                  <a:gd name="T38" fmla="*/ 0 w 887"/>
                  <a:gd name="T39" fmla="*/ 0 h 367"/>
                  <a:gd name="T40" fmla="*/ 0 w 887"/>
                  <a:gd name="T41" fmla="*/ 0 h 367"/>
                  <a:gd name="T42" fmla="*/ 0 w 887"/>
                  <a:gd name="T43" fmla="*/ 0 h 367"/>
                  <a:gd name="T44" fmla="*/ 0 w 887"/>
                  <a:gd name="T45" fmla="*/ 0 h 367"/>
                  <a:gd name="T46" fmla="*/ 0 w 887"/>
                  <a:gd name="T47" fmla="*/ 0 h 367"/>
                  <a:gd name="T48" fmla="*/ 0 w 887"/>
                  <a:gd name="T49" fmla="*/ 0 h 367"/>
                  <a:gd name="T50" fmla="*/ 0 w 887"/>
                  <a:gd name="T51" fmla="*/ 0 h 367"/>
                  <a:gd name="T52" fmla="*/ 0 w 887"/>
                  <a:gd name="T53" fmla="*/ 0 h 367"/>
                  <a:gd name="T54" fmla="*/ 0 w 887"/>
                  <a:gd name="T55" fmla="*/ 0 h 367"/>
                  <a:gd name="T56" fmla="*/ 0 w 887"/>
                  <a:gd name="T57" fmla="*/ 0 h 367"/>
                  <a:gd name="T58" fmla="*/ 0 w 887"/>
                  <a:gd name="T59" fmla="*/ 0 h 367"/>
                  <a:gd name="T60" fmla="*/ 0 w 887"/>
                  <a:gd name="T61" fmla="*/ 0 h 367"/>
                  <a:gd name="T62" fmla="*/ 0 w 887"/>
                  <a:gd name="T63" fmla="*/ 0 h 367"/>
                  <a:gd name="T64" fmla="*/ 0 w 887"/>
                  <a:gd name="T65" fmla="*/ 0 h 367"/>
                  <a:gd name="T66" fmla="*/ 0 w 887"/>
                  <a:gd name="T67" fmla="*/ 0 h 367"/>
                  <a:gd name="T68" fmla="*/ 0 w 887"/>
                  <a:gd name="T69" fmla="*/ 0 h 367"/>
                  <a:gd name="T70" fmla="*/ 0 w 887"/>
                  <a:gd name="T71" fmla="*/ 0 h 367"/>
                  <a:gd name="T72" fmla="*/ 0 w 887"/>
                  <a:gd name="T73" fmla="*/ 0 h 367"/>
                  <a:gd name="T74" fmla="*/ 0 w 887"/>
                  <a:gd name="T75" fmla="*/ 0 h 367"/>
                  <a:gd name="T76" fmla="*/ 0 w 887"/>
                  <a:gd name="T77" fmla="*/ 0 h 3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87"/>
                  <a:gd name="T118" fmla="*/ 0 h 367"/>
                  <a:gd name="T119" fmla="*/ 887 w 887"/>
                  <a:gd name="T120" fmla="*/ 367 h 36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87" h="367">
                    <a:moveTo>
                      <a:pt x="805" y="338"/>
                    </a:moveTo>
                    <a:cubicBezTo>
                      <a:pt x="814" y="332"/>
                      <a:pt x="822" y="325"/>
                      <a:pt x="832" y="320"/>
                    </a:cubicBezTo>
                    <a:cubicBezTo>
                      <a:pt x="841" y="316"/>
                      <a:pt x="853" y="317"/>
                      <a:pt x="859" y="310"/>
                    </a:cubicBezTo>
                    <a:cubicBezTo>
                      <a:pt x="867" y="300"/>
                      <a:pt x="864" y="285"/>
                      <a:pt x="869" y="274"/>
                    </a:cubicBezTo>
                    <a:cubicBezTo>
                      <a:pt x="873" y="264"/>
                      <a:pt x="881" y="255"/>
                      <a:pt x="887" y="246"/>
                    </a:cubicBezTo>
                    <a:cubicBezTo>
                      <a:pt x="881" y="228"/>
                      <a:pt x="874" y="210"/>
                      <a:pt x="869" y="192"/>
                    </a:cubicBezTo>
                    <a:cubicBezTo>
                      <a:pt x="866" y="180"/>
                      <a:pt x="868" y="164"/>
                      <a:pt x="859" y="155"/>
                    </a:cubicBezTo>
                    <a:cubicBezTo>
                      <a:pt x="843" y="139"/>
                      <a:pt x="816" y="144"/>
                      <a:pt x="795" y="137"/>
                    </a:cubicBezTo>
                    <a:cubicBezTo>
                      <a:pt x="790" y="122"/>
                      <a:pt x="783" y="91"/>
                      <a:pt x="768" y="82"/>
                    </a:cubicBezTo>
                    <a:cubicBezTo>
                      <a:pt x="752" y="72"/>
                      <a:pt x="713" y="64"/>
                      <a:pt x="713" y="64"/>
                    </a:cubicBezTo>
                    <a:cubicBezTo>
                      <a:pt x="646" y="86"/>
                      <a:pt x="644" y="39"/>
                      <a:pt x="603" y="0"/>
                    </a:cubicBezTo>
                    <a:cubicBezTo>
                      <a:pt x="559" y="15"/>
                      <a:pt x="553" y="27"/>
                      <a:pt x="512" y="0"/>
                    </a:cubicBezTo>
                    <a:cubicBezTo>
                      <a:pt x="477" y="24"/>
                      <a:pt x="438" y="31"/>
                      <a:pt x="402" y="54"/>
                    </a:cubicBezTo>
                    <a:cubicBezTo>
                      <a:pt x="366" y="110"/>
                      <a:pt x="412" y="143"/>
                      <a:pt x="347" y="164"/>
                    </a:cubicBezTo>
                    <a:cubicBezTo>
                      <a:pt x="317" y="144"/>
                      <a:pt x="289" y="139"/>
                      <a:pt x="256" y="128"/>
                    </a:cubicBezTo>
                    <a:cubicBezTo>
                      <a:pt x="226" y="131"/>
                      <a:pt x="192" y="123"/>
                      <a:pt x="165" y="137"/>
                    </a:cubicBezTo>
                    <a:cubicBezTo>
                      <a:pt x="151" y="144"/>
                      <a:pt x="168" y="174"/>
                      <a:pt x="155" y="182"/>
                    </a:cubicBezTo>
                    <a:cubicBezTo>
                      <a:pt x="139" y="191"/>
                      <a:pt x="119" y="176"/>
                      <a:pt x="101" y="173"/>
                    </a:cubicBezTo>
                    <a:cubicBezTo>
                      <a:pt x="95" y="182"/>
                      <a:pt x="91" y="194"/>
                      <a:pt x="82" y="201"/>
                    </a:cubicBezTo>
                    <a:cubicBezTo>
                      <a:pt x="75" y="207"/>
                      <a:pt x="62" y="203"/>
                      <a:pt x="55" y="210"/>
                    </a:cubicBezTo>
                    <a:cubicBezTo>
                      <a:pt x="48" y="217"/>
                      <a:pt x="51" y="229"/>
                      <a:pt x="46" y="237"/>
                    </a:cubicBezTo>
                    <a:cubicBezTo>
                      <a:pt x="37" y="252"/>
                      <a:pt x="13" y="265"/>
                      <a:pt x="0" y="274"/>
                    </a:cubicBezTo>
                    <a:cubicBezTo>
                      <a:pt x="14" y="317"/>
                      <a:pt x="23" y="315"/>
                      <a:pt x="64" y="301"/>
                    </a:cubicBezTo>
                    <a:cubicBezTo>
                      <a:pt x="85" y="306"/>
                      <a:pt x="166" y="327"/>
                      <a:pt x="174" y="320"/>
                    </a:cubicBezTo>
                    <a:cubicBezTo>
                      <a:pt x="195" y="301"/>
                      <a:pt x="169" y="261"/>
                      <a:pt x="183" y="237"/>
                    </a:cubicBezTo>
                    <a:cubicBezTo>
                      <a:pt x="197" y="213"/>
                      <a:pt x="238" y="226"/>
                      <a:pt x="265" y="219"/>
                    </a:cubicBezTo>
                    <a:cubicBezTo>
                      <a:pt x="305" y="232"/>
                      <a:pt x="305" y="251"/>
                      <a:pt x="347" y="237"/>
                    </a:cubicBezTo>
                    <a:cubicBezTo>
                      <a:pt x="350" y="228"/>
                      <a:pt x="348" y="214"/>
                      <a:pt x="357" y="210"/>
                    </a:cubicBezTo>
                    <a:cubicBezTo>
                      <a:pt x="368" y="205"/>
                      <a:pt x="406" y="234"/>
                      <a:pt x="411" y="237"/>
                    </a:cubicBezTo>
                    <a:cubicBezTo>
                      <a:pt x="429" y="234"/>
                      <a:pt x="450" y="237"/>
                      <a:pt x="466" y="228"/>
                    </a:cubicBezTo>
                    <a:cubicBezTo>
                      <a:pt x="485" y="217"/>
                      <a:pt x="473" y="182"/>
                      <a:pt x="485" y="164"/>
                    </a:cubicBezTo>
                    <a:cubicBezTo>
                      <a:pt x="491" y="155"/>
                      <a:pt x="503" y="152"/>
                      <a:pt x="512" y="146"/>
                    </a:cubicBezTo>
                    <a:cubicBezTo>
                      <a:pt x="533" y="149"/>
                      <a:pt x="555" y="157"/>
                      <a:pt x="576" y="155"/>
                    </a:cubicBezTo>
                    <a:cubicBezTo>
                      <a:pt x="590" y="154"/>
                      <a:pt x="599" y="137"/>
                      <a:pt x="613" y="137"/>
                    </a:cubicBezTo>
                    <a:cubicBezTo>
                      <a:pt x="624" y="137"/>
                      <a:pt x="630" y="151"/>
                      <a:pt x="640" y="155"/>
                    </a:cubicBezTo>
                    <a:cubicBezTo>
                      <a:pt x="658" y="163"/>
                      <a:pt x="695" y="173"/>
                      <a:pt x="695" y="173"/>
                    </a:cubicBezTo>
                    <a:cubicBezTo>
                      <a:pt x="717" y="241"/>
                      <a:pt x="706" y="236"/>
                      <a:pt x="777" y="256"/>
                    </a:cubicBezTo>
                    <a:cubicBezTo>
                      <a:pt x="793" y="367"/>
                      <a:pt x="763" y="310"/>
                      <a:pt x="814" y="310"/>
                    </a:cubicBezTo>
                    <a:cubicBezTo>
                      <a:pt x="833" y="310"/>
                      <a:pt x="850" y="320"/>
                      <a:pt x="869" y="320"/>
                    </a:cubicBezTo>
                  </a:path>
                </a:pathLst>
              </a:cu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2320" name="Freeform 13"/>
              <p:cNvSpPr>
                <a:spLocks/>
              </p:cNvSpPr>
              <p:nvPr/>
            </p:nvSpPr>
            <p:spPr bwMode="auto">
              <a:xfrm>
                <a:off x="888" y="1217"/>
                <a:ext cx="341" cy="171"/>
              </a:xfrm>
              <a:custGeom>
                <a:avLst/>
                <a:gdLst>
                  <a:gd name="T0" fmla="*/ 0 w 751"/>
                  <a:gd name="T1" fmla="*/ 0 h 494"/>
                  <a:gd name="T2" fmla="*/ 0 w 751"/>
                  <a:gd name="T3" fmla="*/ 0 h 494"/>
                  <a:gd name="T4" fmla="*/ 0 w 751"/>
                  <a:gd name="T5" fmla="*/ 0 h 494"/>
                  <a:gd name="T6" fmla="*/ 0 w 751"/>
                  <a:gd name="T7" fmla="*/ 0 h 494"/>
                  <a:gd name="T8" fmla="*/ 0 w 751"/>
                  <a:gd name="T9" fmla="*/ 0 h 494"/>
                  <a:gd name="T10" fmla="*/ 0 w 751"/>
                  <a:gd name="T11" fmla="*/ 0 h 494"/>
                  <a:gd name="T12" fmla="*/ 0 w 751"/>
                  <a:gd name="T13" fmla="*/ 0 h 494"/>
                  <a:gd name="T14" fmla="*/ 0 w 751"/>
                  <a:gd name="T15" fmla="*/ 0 h 494"/>
                  <a:gd name="T16" fmla="*/ 0 w 751"/>
                  <a:gd name="T17" fmla="*/ 0 h 494"/>
                  <a:gd name="T18" fmla="*/ 0 w 751"/>
                  <a:gd name="T19" fmla="*/ 0 h 494"/>
                  <a:gd name="T20" fmla="*/ 0 w 751"/>
                  <a:gd name="T21" fmla="*/ 0 h 494"/>
                  <a:gd name="T22" fmla="*/ 0 w 751"/>
                  <a:gd name="T23" fmla="*/ 0 h 494"/>
                  <a:gd name="T24" fmla="*/ 0 w 751"/>
                  <a:gd name="T25" fmla="*/ 0 h 494"/>
                  <a:gd name="T26" fmla="*/ 0 w 751"/>
                  <a:gd name="T27" fmla="*/ 0 h 494"/>
                  <a:gd name="T28" fmla="*/ 0 w 751"/>
                  <a:gd name="T29" fmla="*/ 0 h 494"/>
                  <a:gd name="T30" fmla="*/ 0 w 751"/>
                  <a:gd name="T31" fmla="*/ 0 h 494"/>
                  <a:gd name="T32" fmla="*/ 0 w 751"/>
                  <a:gd name="T33" fmla="*/ 0 h 494"/>
                  <a:gd name="T34" fmla="*/ 0 w 751"/>
                  <a:gd name="T35" fmla="*/ 0 h 494"/>
                  <a:gd name="T36" fmla="*/ 0 w 751"/>
                  <a:gd name="T37" fmla="*/ 0 h 494"/>
                  <a:gd name="T38" fmla="*/ 0 w 751"/>
                  <a:gd name="T39" fmla="*/ 0 h 494"/>
                  <a:gd name="T40" fmla="*/ 0 w 751"/>
                  <a:gd name="T41" fmla="*/ 0 h 494"/>
                  <a:gd name="T42" fmla="*/ 0 w 751"/>
                  <a:gd name="T43" fmla="*/ 0 h 494"/>
                  <a:gd name="T44" fmla="*/ 0 w 751"/>
                  <a:gd name="T45" fmla="*/ 0 h 494"/>
                  <a:gd name="T46" fmla="*/ 0 w 751"/>
                  <a:gd name="T47" fmla="*/ 0 h 494"/>
                  <a:gd name="T48" fmla="*/ 0 w 751"/>
                  <a:gd name="T49" fmla="*/ 0 h 494"/>
                  <a:gd name="T50" fmla="*/ 0 w 751"/>
                  <a:gd name="T51" fmla="*/ 0 h 494"/>
                  <a:gd name="T52" fmla="*/ 0 w 751"/>
                  <a:gd name="T53" fmla="*/ 0 h 494"/>
                  <a:gd name="T54" fmla="*/ 0 w 751"/>
                  <a:gd name="T55" fmla="*/ 0 h 494"/>
                  <a:gd name="T56" fmla="*/ 0 w 751"/>
                  <a:gd name="T57" fmla="*/ 0 h 494"/>
                  <a:gd name="T58" fmla="*/ 0 w 751"/>
                  <a:gd name="T59" fmla="*/ 0 h 494"/>
                  <a:gd name="T60" fmla="*/ 0 w 751"/>
                  <a:gd name="T61" fmla="*/ 0 h 4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51"/>
                  <a:gd name="T94" fmla="*/ 0 h 494"/>
                  <a:gd name="T95" fmla="*/ 751 w 751"/>
                  <a:gd name="T96" fmla="*/ 494 h 4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51" h="494">
                    <a:moveTo>
                      <a:pt x="110" y="13"/>
                    </a:moveTo>
                    <a:cubicBezTo>
                      <a:pt x="186" y="16"/>
                      <a:pt x="262" y="16"/>
                      <a:pt x="338" y="23"/>
                    </a:cubicBezTo>
                    <a:cubicBezTo>
                      <a:pt x="391" y="28"/>
                      <a:pt x="449" y="59"/>
                      <a:pt x="503" y="68"/>
                    </a:cubicBezTo>
                    <a:cubicBezTo>
                      <a:pt x="527" y="76"/>
                      <a:pt x="553" y="78"/>
                      <a:pt x="576" y="87"/>
                    </a:cubicBezTo>
                    <a:cubicBezTo>
                      <a:pt x="586" y="91"/>
                      <a:pt x="593" y="101"/>
                      <a:pt x="603" y="105"/>
                    </a:cubicBezTo>
                    <a:cubicBezTo>
                      <a:pt x="618" y="110"/>
                      <a:pt x="634" y="111"/>
                      <a:pt x="649" y="114"/>
                    </a:cubicBezTo>
                    <a:cubicBezTo>
                      <a:pt x="655" y="123"/>
                      <a:pt x="664" y="131"/>
                      <a:pt x="667" y="141"/>
                    </a:cubicBezTo>
                    <a:cubicBezTo>
                      <a:pt x="673" y="159"/>
                      <a:pt x="661" y="185"/>
                      <a:pt x="676" y="196"/>
                    </a:cubicBezTo>
                    <a:cubicBezTo>
                      <a:pt x="696" y="211"/>
                      <a:pt x="725" y="202"/>
                      <a:pt x="750" y="205"/>
                    </a:cubicBezTo>
                    <a:cubicBezTo>
                      <a:pt x="740" y="259"/>
                      <a:pt x="751" y="305"/>
                      <a:pt x="695" y="324"/>
                    </a:cubicBezTo>
                    <a:cubicBezTo>
                      <a:pt x="692" y="361"/>
                      <a:pt x="690" y="397"/>
                      <a:pt x="686" y="434"/>
                    </a:cubicBezTo>
                    <a:cubicBezTo>
                      <a:pt x="684" y="450"/>
                      <a:pt x="689" y="471"/>
                      <a:pt x="676" y="480"/>
                    </a:cubicBezTo>
                    <a:cubicBezTo>
                      <a:pt x="656" y="494"/>
                      <a:pt x="627" y="486"/>
                      <a:pt x="603" y="489"/>
                    </a:cubicBezTo>
                    <a:cubicBezTo>
                      <a:pt x="550" y="472"/>
                      <a:pt x="501" y="444"/>
                      <a:pt x="448" y="434"/>
                    </a:cubicBezTo>
                    <a:cubicBezTo>
                      <a:pt x="379" y="390"/>
                      <a:pt x="430" y="400"/>
                      <a:pt x="320" y="388"/>
                    </a:cubicBezTo>
                    <a:cubicBezTo>
                      <a:pt x="363" y="374"/>
                      <a:pt x="376" y="383"/>
                      <a:pt x="402" y="343"/>
                    </a:cubicBezTo>
                    <a:cubicBezTo>
                      <a:pt x="365" y="340"/>
                      <a:pt x="327" y="343"/>
                      <a:pt x="292" y="333"/>
                    </a:cubicBezTo>
                    <a:cubicBezTo>
                      <a:pt x="262" y="325"/>
                      <a:pt x="240" y="296"/>
                      <a:pt x="210" y="288"/>
                    </a:cubicBezTo>
                    <a:cubicBezTo>
                      <a:pt x="198" y="285"/>
                      <a:pt x="186" y="283"/>
                      <a:pt x="174" y="279"/>
                    </a:cubicBezTo>
                    <a:cubicBezTo>
                      <a:pt x="155" y="273"/>
                      <a:pt x="119" y="260"/>
                      <a:pt x="119" y="260"/>
                    </a:cubicBezTo>
                    <a:cubicBezTo>
                      <a:pt x="122" y="251"/>
                      <a:pt x="121" y="240"/>
                      <a:pt x="128" y="233"/>
                    </a:cubicBezTo>
                    <a:cubicBezTo>
                      <a:pt x="143" y="218"/>
                      <a:pt x="261" y="207"/>
                      <a:pt x="274" y="205"/>
                    </a:cubicBezTo>
                    <a:cubicBezTo>
                      <a:pt x="247" y="202"/>
                      <a:pt x="215" y="211"/>
                      <a:pt x="192" y="196"/>
                    </a:cubicBezTo>
                    <a:cubicBezTo>
                      <a:pt x="181" y="189"/>
                      <a:pt x="206" y="171"/>
                      <a:pt x="219" y="169"/>
                    </a:cubicBezTo>
                    <a:cubicBezTo>
                      <a:pt x="292" y="158"/>
                      <a:pt x="366" y="163"/>
                      <a:pt x="439" y="160"/>
                    </a:cubicBezTo>
                    <a:cubicBezTo>
                      <a:pt x="358" y="79"/>
                      <a:pt x="208" y="100"/>
                      <a:pt x="110" y="96"/>
                    </a:cubicBezTo>
                    <a:cubicBezTo>
                      <a:pt x="198" y="67"/>
                      <a:pt x="226" y="80"/>
                      <a:pt x="0" y="68"/>
                    </a:cubicBezTo>
                    <a:cubicBezTo>
                      <a:pt x="12" y="59"/>
                      <a:pt x="22" y="46"/>
                      <a:pt x="36" y="41"/>
                    </a:cubicBezTo>
                    <a:cubicBezTo>
                      <a:pt x="60" y="33"/>
                      <a:pt x="87" y="42"/>
                      <a:pt x="110" y="32"/>
                    </a:cubicBezTo>
                    <a:cubicBezTo>
                      <a:pt x="119" y="28"/>
                      <a:pt x="119" y="14"/>
                      <a:pt x="119" y="4"/>
                    </a:cubicBezTo>
                    <a:cubicBezTo>
                      <a:pt x="119" y="0"/>
                      <a:pt x="113" y="10"/>
                      <a:pt x="110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2321" name="Freeform 14"/>
              <p:cNvSpPr>
                <a:spLocks/>
              </p:cNvSpPr>
              <p:nvPr/>
            </p:nvSpPr>
            <p:spPr bwMode="auto">
              <a:xfrm>
                <a:off x="575" y="843"/>
                <a:ext cx="172" cy="253"/>
              </a:xfrm>
              <a:custGeom>
                <a:avLst/>
                <a:gdLst>
                  <a:gd name="T0" fmla="*/ 0 w 379"/>
                  <a:gd name="T1" fmla="*/ 0 h 732"/>
                  <a:gd name="T2" fmla="*/ 0 w 379"/>
                  <a:gd name="T3" fmla="*/ 0 h 732"/>
                  <a:gd name="T4" fmla="*/ 0 w 379"/>
                  <a:gd name="T5" fmla="*/ 0 h 732"/>
                  <a:gd name="T6" fmla="*/ 0 w 379"/>
                  <a:gd name="T7" fmla="*/ 0 h 732"/>
                  <a:gd name="T8" fmla="*/ 0 w 379"/>
                  <a:gd name="T9" fmla="*/ 0 h 732"/>
                  <a:gd name="T10" fmla="*/ 0 w 379"/>
                  <a:gd name="T11" fmla="*/ 0 h 732"/>
                  <a:gd name="T12" fmla="*/ 0 w 379"/>
                  <a:gd name="T13" fmla="*/ 0 h 732"/>
                  <a:gd name="T14" fmla="*/ 0 w 379"/>
                  <a:gd name="T15" fmla="*/ 0 h 732"/>
                  <a:gd name="T16" fmla="*/ 0 w 379"/>
                  <a:gd name="T17" fmla="*/ 0 h 732"/>
                  <a:gd name="T18" fmla="*/ 0 w 379"/>
                  <a:gd name="T19" fmla="*/ 0 h 732"/>
                  <a:gd name="T20" fmla="*/ 0 w 379"/>
                  <a:gd name="T21" fmla="*/ 0 h 732"/>
                  <a:gd name="T22" fmla="*/ 0 w 379"/>
                  <a:gd name="T23" fmla="*/ 0 h 732"/>
                  <a:gd name="T24" fmla="*/ 0 w 379"/>
                  <a:gd name="T25" fmla="*/ 0 h 732"/>
                  <a:gd name="T26" fmla="*/ 0 w 379"/>
                  <a:gd name="T27" fmla="*/ 0 h 732"/>
                  <a:gd name="T28" fmla="*/ 0 w 379"/>
                  <a:gd name="T29" fmla="*/ 0 h 732"/>
                  <a:gd name="T30" fmla="*/ 0 w 379"/>
                  <a:gd name="T31" fmla="*/ 0 h 732"/>
                  <a:gd name="T32" fmla="*/ 0 w 379"/>
                  <a:gd name="T33" fmla="*/ 0 h 732"/>
                  <a:gd name="T34" fmla="*/ 0 w 379"/>
                  <a:gd name="T35" fmla="*/ 0 h 732"/>
                  <a:gd name="T36" fmla="*/ 0 w 379"/>
                  <a:gd name="T37" fmla="*/ 0 h 732"/>
                  <a:gd name="T38" fmla="*/ 0 w 379"/>
                  <a:gd name="T39" fmla="*/ 0 h 732"/>
                  <a:gd name="T40" fmla="*/ 0 w 379"/>
                  <a:gd name="T41" fmla="*/ 0 h 732"/>
                  <a:gd name="T42" fmla="*/ 0 w 379"/>
                  <a:gd name="T43" fmla="*/ 0 h 732"/>
                  <a:gd name="T44" fmla="*/ 0 w 379"/>
                  <a:gd name="T45" fmla="*/ 0 h 732"/>
                  <a:gd name="T46" fmla="*/ 0 w 379"/>
                  <a:gd name="T47" fmla="*/ 0 h 732"/>
                  <a:gd name="T48" fmla="*/ 0 w 379"/>
                  <a:gd name="T49" fmla="*/ 0 h 732"/>
                  <a:gd name="T50" fmla="*/ 0 w 379"/>
                  <a:gd name="T51" fmla="*/ 0 h 732"/>
                  <a:gd name="T52" fmla="*/ 0 w 379"/>
                  <a:gd name="T53" fmla="*/ 0 h 732"/>
                  <a:gd name="T54" fmla="*/ 0 w 379"/>
                  <a:gd name="T55" fmla="*/ 0 h 732"/>
                  <a:gd name="T56" fmla="*/ 0 w 379"/>
                  <a:gd name="T57" fmla="*/ 0 h 732"/>
                  <a:gd name="T58" fmla="*/ 0 w 379"/>
                  <a:gd name="T59" fmla="*/ 0 h 732"/>
                  <a:gd name="T60" fmla="*/ 0 w 379"/>
                  <a:gd name="T61" fmla="*/ 0 h 732"/>
                  <a:gd name="T62" fmla="*/ 0 w 379"/>
                  <a:gd name="T63" fmla="*/ 0 h 732"/>
                  <a:gd name="T64" fmla="*/ 0 w 379"/>
                  <a:gd name="T65" fmla="*/ 0 h 732"/>
                  <a:gd name="T66" fmla="*/ 0 w 379"/>
                  <a:gd name="T67" fmla="*/ 0 h 732"/>
                  <a:gd name="T68" fmla="*/ 0 w 379"/>
                  <a:gd name="T69" fmla="*/ 0 h 732"/>
                  <a:gd name="T70" fmla="*/ 0 w 379"/>
                  <a:gd name="T71" fmla="*/ 0 h 732"/>
                  <a:gd name="T72" fmla="*/ 0 w 379"/>
                  <a:gd name="T73" fmla="*/ 0 h 732"/>
                  <a:gd name="T74" fmla="*/ 0 w 379"/>
                  <a:gd name="T75" fmla="*/ 0 h 732"/>
                  <a:gd name="T76" fmla="*/ 0 w 379"/>
                  <a:gd name="T77" fmla="*/ 0 h 732"/>
                  <a:gd name="T78" fmla="*/ 0 w 379"/>
                  <a:gd name="T79" fmla="*/ 0 h 732"/>
                  <a:gd name="T80" fmla="*/ 0 w 379"/>
                  <a:gd name="T81" fmla="*/ 0 h 732"/>
                  <a:gd name="T82" fmla="*/ 0 w 379"/>
                  <a:gd name="T83" fmla="*/ 0 h 732"/>
                  <a:gd name="T84" fmla="*/ 0 w 379"/>
                  <a:gd name="T85" fmla="*/ 0 h 732"/>
                  <a:gd name="T86" fmla="*/ 0 w 379"/>
                  <a:gd name="T87" fmla="*/ 0 h 732"/>
                  <a:gd name="T88" fmla="*/ 0 w 379"/>
                  <a:gd name="T89" fmla="*/ 0 h 732"/>
                  <a:gd name="T90" fmla="*/ 0 w 379"/>
                  <a:gd name="T91" fmla="*/ 0 h 7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9"/>
                  <a:gd name="T139" fmla="*/ 0 h 732"/>
                  <a:gd name="T140" fmla="*/ 379 w 379"/>
                  <a:gd name="T141" fmla="*/ 732 h 73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9" h="732">
                    <a:moveTo>
                      <a:pt x="251" y="0"/>
                    </a:moveTo>
                    <a:cubicBezTo>
                      <a:pt x="231" y="30"/>
                      <a:pt x="218" y="64"/>
                      <a:pt x="196" y="92"/>
                    </a:cubicBezTo>
                    <a:cubicBezTo>
                      <a:pt x="183" y="109"/>
                      <a:pt x="150" y="137"/>
                      <a:pt x="150" y="137"/>
                    </a:cubicBezTo>
                    <a:cubicBezTo>
                      <a:pt x="124" y="219"/>
                      <a:pt x="146" y="123"/>
                      <a:pt x="169" y="156"/>
                    </a:cubicBezTo>
                    <a:cubicBezTo>
                      <a:pt x="176" y="166"/>
                      <a:pt x="166" y="181"/>
                      <a:pt x="160" y="192"/>
                    </a:cubicBezTo>
                    <a:cubicBezTo>
                      <a:pt x="153" y="206"/>
                      <a:pt x="140" y="216"/>
                      <a:pt x="132" y="229"/>
                    </a:cubicBezTo>
                    <a:cubicBezTo>
                      <a:pt x="125" y="240"/>
                      <a:pt x="120" y="253"/>
                      <a:pt x="114" y="265"/>
                    </a:cubicBezTo>
                    <a:cubicBezTo>
                      <a:pt x="111" y="280"/>
                      <a:pt x="105" y="295"/>
                      <a:pt x="105" y="311"/>
                    </a:cubicBezTo>
                    <a:cubicBezTo>
                      <a:pt x="105" y="321"/>
                      <a:pt x="115" y="329"/>
                      <a:pt x="114" y="339"/>
                    </a:cubicBezTo>
                    <a:cubicBezTo>
                      <a:pt x="111" y="360"/>
                      <a:pt x="81" y="420"/>
                      <a:pt x="68" y="439"/>
                    </a:cubicBezTo>
                    <a:cubicBezTo>
                      <a:pt x="57" y="485"/>
                      <a:pt x="57" y="548"/>
                      <a:pt x="41" y="448"/>
                    </a:cubicBezTo>
                    <a:cubicBezTo>
                      <a:pt x="26" y="470"/>
                      <a:pt x="0" y="500"/>
                      <a:pt x="13" y="531"/>
                    </a:cubicBezTo>
                    <a:cubicBezTo>
                      <a:pt x="17" y="540"/>
                      <a:pt x="32" y="524"/>
                      <a:pt x="41" y="521"/>
                    </a:cubicBezTo>
                    <a:cubicBezTo>
                      <a:pt x="55" y="638"/>
                      <a:pt x="34" y="589"/>
                      <a:pt x="96" y="549"/>
                    </a:cubicBezTo>
                    <a:cubicBezTo>
                      <a:pt x="120" y="622"/>
                      <a:pt x="92" y="550"/>
                      <a:pt x="114" y="457"/>
                    </a:cubicBezTo>
                    <a:cubicBezTo>
                      <a:pt x="117" y="442"/>
                      <a:pt x="132" y="433"/>
                      <a:pt x="141" y="421"/>
                    </a:cubicBezTo>
                    <a:cubicBezTo>
                      <a:pt x="144" y="412"/>
                      <a:pt x="150" y="383"/>
                      <a:pt x="150" y="393"/>
                    </a:cubicBezTo>
                    <a:cubicBezTo>
                      <a:pt x="150" y="409"/>
                      <a:pt x="141" y="455"/>
                      <a:pt x="141" y="439"/>
                    </a:cubicBezTo>
                    <a:cubicBezTo>
                      <a:pt x="141" y="390"/>
                      <a:pt x="145" y="341"/>
                      <a:pt x="150" y="293"/>
                    </a:cubicBezTo>
                    <a:cubicBezTo>
                      <a:pt x="151" y="283"/>
                      <a:pt x="160" y="255"/>
                      <a:pt x="160" y="265"/>
                    </a:cubicBezTo>
                    <a:cubicBezTo>
                      <a:pt x="160" y="299"/>
                      <a:pt x="132" y="319"/>
                      <a:pt x="169" y="284"/>
                    </a:cubicBezTo>
                    <a:cubicBezTo>
                      <a:pt x="184" y="329"/>
                      <a:pt x="211" y="370"/>
                      <a:pt x="233" y="412"/>
                    </a:cubicBezTo>
                    <a:cubicBezTo>
                      <a:pt x="241" y="476"/>
                      <a:pt x="233" y="522"/>
                      <a:pt x="242" y="585"/>
                    </a:cubicBezTo>
                    <a:cubicBezTo>
                      <a:pt x="322" y="558"/>
                      <a:pt x="293" y="677"/>
                      <a:pt x="297" y="732"/>
                    </a:cubicBezTo>
                    <a:cubicBezTo>
                      <a:pt x="341" y="663"/>
                      <a:pt x="321" y="607"/>
                      <a:pt x="315" y="521"/>
                    </a:cubicBezTo>
                    <a:cubicBezTo>
                      <a:pt x="292" y="591"/>
                      <a:pt x="301" y="557"/>
                      <a:pt x="288" y="622"/>
                    </a:cubicBezTo>
                    <a:cubicBezTo>
                      <a:pt x="285" y="582"/>
                      <a:pt x="286" y="542"/>
                      <a:pt x="278" y="503"/>
                    </a:cubicBezTo>
                    <a:cubicBezTo>
                      <a:pt x="276" y="493"/>
                      <a:pt x="274" y="539"/>
                      <a:pt x="269" y="531"/>
                    </a:cubicBezTo>
                    <a:cubicBezTo>
                      <a:pt x="259" y="516"/>
                      <a:pt x="262" y="494"/>
                      <a:pt x="260" y="476"/>
                    </a:cubicBezTo>
                    <a:cubicBezTo>
                      <a:pt x="256" y="442"/>
                      <a:pt x="251" y="409"/>
                      <a:pt x="251" y="375"/>
                    </a:cubicBezTo>
                    <a:cubicBezTo>
                      <a:pt x="251" y="359"/>
                      <a:pt x="252" y="407"/>
                      <a:pt x="260" y="421"/>
                    </a:cubicBezTo>
                    <a:cubicBezTo>
                      <a:pt x="270" y="439"/>
                      <a:pt x="309" y="444"/>
                      <a:pt x="324" y="448"/>
                    </a:cubicBezTo>
                    <a:cubicBezTo>
                      <a:pt x="333" y="457"/>
                      <a:pt x="344" y="466"/>
                      <a:pt x="352" y="476"/>
                    </a:cubicBezTo>
                    <a:cubicBezTo>
                      <a:pt x="359" y="484"/>
                      <a:pt x="359" y="503"/>
                      <a:pt x="370" y="503"/>
                    </a:cubicBezTo>
                    <a:cubicBezTo>
                      <a:pt x="379" y="503"/>
                      <a:pt x="376" y="485"/>
                      <a:pt x="379" y="476"/>
                    </a:cubicBezTo>
                    <a:cubicBezTo>
                      <a:pt x="366" y="436"/>
                      <a:pt x="357" y="396"/>
                      <a:pt x="342" y="357"/>
                    </a:cubicBezTo>
                    <a:cubicBezTo>
                      <a:pt x="333" y="366"/>
                      <a:pt x="328" y="384"/>
                      <a:pt x="315" y="384"/>
                    </a:cubicBezTo>
                    <a:cubicBezTo>
                      <a:pt x="298" y="384"/>
                      <a:pt x="294" y="335"/>
                      <a:pt x="288" y="329"/>
                    </a:cubicBezTo>
                    <a:cubicBezTo>
                      <a:pt x="281" y="322"/>
                      <a:pt x="269" y="323"/>
                      <a:pt x="260" y="320"/>
                    </a:cubicBezTo>
                    <a:cubicBezTo>
                      <a:pt x="263" y="287"/>
                      <a:pt x="257" y="251"/>
                      <a:pt x="269" y="220"/>
                    </a:cubicBezTo>
                    <a:cubicBezTo>
                      <a:pt x="273" y="210"/>
                      <a:pt x="277" y="247"/>
                      <a:pt x="288" y="247"/>
                    </a:cubicBezTo>
                    <a:cubicBezTo>
                      <a:pt x="299" y="247"/>
                      <a:pt x="311" y="229"/>
                      <a:pt x="306" y="220"/>
                    </a:cubicBezTo>
                    <a:cubicBezTo>
                      <a:pt x="301" y="211"/>
                      <a:pt x="287" y="226"/>
                      <a:pt x="278" y="229"/>
                    </a:cubicBezTo>
                    <a:cubicBezTo>
                      <a:pt x="269" y="202"/>
                      <a:pt x="260" y="174"/>
                      <a:pt x="251" y="147"/>
                    </a:cubicBezTo>
                    <a:cubicBezTo>
                      <a:pt x="248" y="138"/>
                      <a:pt x="242" y="119"/>
                      <a:pt x="242" y="119"/>
                    </a:cubicBezTo>
                    <a:cubicBezTo>
                      <a:pt x="253" y="23"/>
                      <a:pt x="266" y="26"/>
                      <a:pt x="205" y="5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2322" name="Freeform 15"/>
              <p:cNvSpPr>
                <a:spLocks/>
              </p:cNvSpPr>
              <p:nvPr/>
            </p:nvSpPr>
            <p:spPr bwMode="auto">
              <a:xfrm>
                <a:off x="506" y="1118"/>
                <a:ext cx="38" cy="68"/>
              </a:xfrm>
              <a:custGeom>
                <a:avLst/>
                <a:gdLst>
                  <a:gd name="T0" fmla="*/ 0 w 83"/>
                  <a:gd name="T1" fmla="*/ 0 h 198"/>
                  <a:gd name="T2" fmla="*/ 0 w 83"/>
                  <a:gd name="T3" fmla="*/ 0 h 198"/>
                  <a:gd name="T4" fmla="*/ 0 w 83"/>
                  <a:gd name="T5" fmla="*/ 0 h 198"/>
                  <a:gd name="T6" fmla="*/ 0 w 83"/>
                  <a:gd name="T7" fmla="*/ 0 h 198"/>
                  <a:gd name="T8" fmla="*/ 0 w 83"/>
                  <a:gd name="T9" fmla="*/ 0 h 198"/>
                  <a:gd name="T10" fmla="*/ 0 w 83"/>
                  <a:gd name="T11" fmla="*/ 0 h 198"/>
                  <a:gd name="T12" fmla="*/ 0 w 83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198"/>
                  <a:gd name="T23" fmla="*/ 83 w 83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198">
                    <a:moveTo>
                      <a:pt x="46" y="0"/>
                    </a:moveTo>
                    <a:cubicBezTo>
                      <a:pt x="36" y="29"/>
                      <a:pt x="20" y="53"/>
                      <a:pt x="10" y="82"/>
                    </a:cubicBezTo>
                    <a:cubicBezTo>
                      <a:pt x="13" y="116"/>
                      <a:pt x="0" y="155"/>
                      <a:pt x="19" y="183"/>
                    </a:cubicBezTo>
                    <a:cubicBezTo>
                      <a:pt x="30" y="198"/>
                      <a:pt x="65" y="189"/>
                      <a:pt x="74" y="173"/>
                    </a:cubicBezTo>
                    <a:cubicBezTo>
                      <a:pt x="83" y="157"/>
                      <a:pt x="62" y="137"/>
                      <a:pt x="56" y="119"/>
                    </a:cubicBezTo>
                    <a:cubicBezTo>
                      <a:pt x="53" y="110"/>
                      <a:pt x="46" y="91"/>
                      <a:pt x="46" y="91"/>
                    </a:cubicBezTo>
                    <a:cubicBezTo>
                      <a:pt x="57" y="5"/>
                      <a:pt x="76" y="27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2323" name="Freeform 16"/>
              <p:cNvSpPr>
                <a:spLocks/>
              </p:cNvSpPr>
              <p:nvPr/>
            </p:nvSpPr>
            <p:spPr bwMode="auto">
              <a:xfrm>
                <a:off x="566" y="1179"/>
                <a:ext cx="70" cy="86"/>
              </a:xfrm>
              <a:custGeom>
                <a:avLst/>
                <a:gdLst>
                  <a:gd name="T0" fmla="*/ 0 w 155"/>
                  <a:gd name="T1" fmla="*/ 0 h 247"/>
                  <a:gd name="T2" fmla="*/ 0 w 155"/>
                  <a:gd name="T3" fmla="*/ 0 h 247"/>
                  <a:gd name="T4" fmla="*/ 0 w 155"/>
                  <a:gd name="T5" fmla="*/ 0 h 247"/>
                  <a:gd name="T6" fmla="*/ 0 w 155"/>
                  <a:gd name="T7" fmla="*/ 0 h 247"/>
                  <a:gd name="T8" fmla="*/ 0 w 155"/>
                  <a:gd name="T9" fmla="*/ 0 h 247"/>
                  <a:gd name="T10" fmla="*/ 0 w 155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247"/>
                  <a:gd name="T20" fmla="*/ 155 w 155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247">
                    <a:moveTo>
                      <a:pt x="24" y="40"/>
                    </a:moveTo>
                    <a:cubicBezTo>
                      <a:pt x="47" y="112"/>
                      <a:pt x="0" y="196"/>
                      <a:pt x="70" y="241"/>
                    </a:cubicBezTo>
                    <a:cubicBezTo>
                      <a:pt x="88" y="238"/>
                      <a:pt x="114" y="247"/>
                      <a:pt x="125" y="232"/>
                    </a:cubicBezTo>
                    <a:cubicBezTo>
                      <a:pt x="155" y="191"/>
                      <a:pt x="81" y="134"/>
                      <a:pt x="61" y="113"/>
                    </a:cubicBezTo>
                    <a:cubicBezTo>
                      <a:pt x="50" y="81"/>
                      <a:pt x="71" y="31"/>
                      <a:pt x="42" y="13"/>
                    </a:cubicBezTo>
                    <a:cubicBezTo>
                      <a:pt x="21" y="0"/>
                      <a:pt x="24" y="125"/>
                      <a:pt x="2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2324" name="Freeform 17"/>
              <p:cNvSpPr>
                <a:spLocks/>
              </p:cNvSpPr>
              <p:nvPr/>
            </p:nvSpPr>
            <p:spPr bwMode="auto">
              <a:xfrm>
                <a:off x="629" y="1083"/>
                <a:ext cx="27" cy="60"/>
              </a:xfrm>
              <a:custGeom>
                <a:avLst/>
                <a:gdLst>
                  <a:gd name="T0" fmla="*/ 0 w 60"/>
                  <a:gd name="T1" fmla="*/ 0 h 175"/>
                  <a:gd name="T2" fmla="*/ 0 w 60"/>
                  <a:gd name="T3" fmla="*/ 0 h 175"/>
                  <a:gd name="T4" fmla="*/ 0 w 60"/>
                  <a:gd name="T5" fmla="*/ 0 h 175"/>
                  <a:gd name="T6" fmla="*/ 0 w 60"/>
                  <a:gd name="T7" fmla="*/ 0 h 175"/>
                  <a:gd name="T8" fmla="*/ 0 w 60"/>
                  <a:gd name="T9" fmla="*/ 0 h 175"/>
                  <a:gd name="T10" fmla="*/ 0 w 60"/>
                  <a:gd name="T11" fmla="*/ 0 h 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175"/>
                  <a:gd name="T20" fmla="*/ 60 w 60"/>
                  <a:gd name="T21" fmla="*/ 175 h 1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175">
                    <a:moveTo>
                      <a:pt x="14" y="28"/>
                    </a:moveTo>
                    <a:cubicBezTo>
                      <a:pt x="17" y="57"/>
                      <a:pt x="11" y="175"/>
                      <a:pt x="60" y="101"/>
                    </a:cubicBezTo>
                    <a:cubicBezTo>
                      <a:pt x="57" y="92"/>
                      <a:pt x="56" y="81"/>
                      <a:pt x="51" y="73"/>
                    </a:cubicBezTo>
                    <a:cubicBezTo>
                      <a:pt x="46" y="66"/>
                      <a:pt x="36" y="63"/>
                      <a:pt x="32" y="55"/>
                    </a:cubicBezTo>
                    <a:cubicBezTo>
                      <a:pt x="23" y="38"/>
                      <a:pt x="14" y="0"/>
                      <a:pt x="14" y="0"/>
                    </a:cubicBezTo>
                    <a:cubicBezTo>
                      <a:pt x="3" y="76"/>
                      <a:pt x="0" y="85"/>
                      <a:pt x="14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2325" name="Freeform 18"/>
              <p:cNvSpPr>
                <a:spLocks/>
              </p:cNvSpPr>
              <p:nvPr/>
            </p:nvSpPr>
            <p:spPr bwMode="auto">
              <a:xfrm>
                <a:off x="708" y="1124"/>
                <a:ext cx="39" cy="44"/>
              </a:xfrm>
              <a:custGeom>
                <a:avLst/>
                <a:gdLst>
                  <a:gd name="T0" fmla="*/ 0 w 87"/>
                  <a:gd name="T1" fmla="*/ 0 h 128"/>
                  <a:gd name="T2" fmla="*/ 0 w 87"/>
                  <a:gd name="T3" fmla="*/ 0 h 128"/>
                  <a:gd name="T4" fmla="*/ 0 w 87"/>
                  <a:gd name="T5" fmla="*/ 0 h 128"/>
                  <a:gd name="T6" fmla="*/ 0 w 87"/>
                  <a:gd name="T7" fmla="*/ 0 h 128"/>
                  <a:gd name="T8" fmla="*/ 0 w 87"/>
                  <a:gd name="T9" fmla="*/ 0 h 128"/>
                  <a:gd name="T10" fmla="*/ 0 w 87"/>
                  <a:gd name="T11" fmla="*/ 0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128"/>
                  <a:gd name="T20" fmla="*/ 87 w 87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128">
                    <a:moveTo>
                      <a:pt x="4" y="18"/>
                    </a:moveTo>
                    <a:cubicBezTo>
                      <a:pt x="13" y="100"/>
                      <a:pt x="0" y="106"/>
                      <a:pt x="68" y="128"/>
                    </a:cubicBezTo>
                    <a:cubicBezTo>
                      <a:pt x="82" y="85"/>
                      <a:pt x="87" y="70"/>
                      <a:pt x="40" y="55"/>
                    </a:cubicBezTo>
                    <a:cubicBezTo>
                      <a:pt x="34" y="46"/>
                      <a:pt x="27" y="37"/>
                      <a:pt x="22" y="27"/>
                    </a:cubicBezTo>
                    <a:cubicBezTo>
                      <a:pt x="18" y="18"/>
                      <a:pt x="22" y="0"/>
                      <a:pt x="13" y="0"/>
                    </a:cubicBezTo>
                    <a:cubicBezTo>
                      <a:pt x="3" y="0"/>
                      <a:pt x="4" y="46"/>
                      <a:pt x="4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2326" name="Text Box 19"/>
              <p:cNvSpPr txBox="1">
                <a:spLocks noChangeArrowheads="1"/>
              </p:cNvSpPr>
              <p:nvPr/>
            </p:nvSpPr>
            <p:spPr bwMode="auto">
              <a:xfrm rot="-444395">
                <a:off x="179" y="1230"/>
                <a:ext cx="52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600" b="1">
                    <a:solidFill>
                      <a:srgbClr val="FF3300"/>
                    </a:solidFill>
                    <a:latin typeface=".VnTimeH" pitchFamily="34" charset="0"/>
                  </a:rPr>
                  <a:t>GiÕng n­íc ¨n</a:t>
                </a:r>
              </a:p>
            </p:txBody>
          </p:sp>
        </p:grpSp>
        <p:sp>
          <p:nvSpPr>
            <p:cNvPr id="12312" name="Oval 20"/>
            <p:cNvSpPr>
              <a:spLocks noChangeArrowheads="1"/>
            </p:cNvSpPr>
            <p:nvPr/>
          </p:nvSpPr>
          <p:spPr bwMode="auto">
            <a:xfrm>
              <a:off x="150" y="1911"/>
              <a:ext cx="196" cy="13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2291" name="Group 21"/>
          <p:cNvGrpSpPr>
            <a:grpSpLocks/>
          </p:cNvGrpSpPr>
          <p:nvPr/>
        </p:nvGrpSpPr>
        <p:grpSpPr bwMode="auto">
          <a:xfrm>
            <a:off x="4419600" y="2098108"/>
            <a:ext cx="3124200" cy="2476309"/>
            <a:chOff x="2736" y="720"/>
            <a:chExt cx="2208" cy="1344"/>
          </a:xfrm>
        </p:grpSpPr>
        <p:pic>
          <p:nvPicPr>
            <p:cNvPr id="12309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2208" cy="134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10" name="Oval 23"/>
            <p:cNvSpPr>
              <a:spLocks noChangeArrowheads="1"/>
            </p:cNvSpPr>
            <p:nvPr/>
          </p:nvSpPr>
          <p:spPr bwMode="auto">
            <a:xfrm>
              <a:off x="4731" y="1872"/>
              <a:ext cx="197" cy="17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2292" name="Group 24"/>
          <p:cNvGrpSpPr>
            <a:grpSpLocks/>
          </p:cNvGrpSpPr>
          <p:nvPr/>
        </p:nvGrpSpPr>
        <p:grpSpPr bwMode="auto">
          <a:xfrm>
            <a:off x="215562" y="4574417"/>
            <a:ext cx="2905125" cy="2257425"/>
            <a:chOff x="576" y="1296"/>
            <a:chExt cx="2016" cy="2014"/>
          </a:xfrm>
        </p:grpSpPr>
        <p:pic>
          <p:nvPicPr>
            <p:cNvPr id="12306" name="Picture 25" descr="Picture 0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96"/>
              <a:ext cx="2016" cy="2014"/>
            </a:xfrm>
            <a:prstGeom prst="rect">
              <a:avLst/>
            </a:prstGeom>
            <a:noFill/>
            <a:ln w="38100">
              <a:solidFill>
                <a:srgbClr val="CC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7" name="Oval 26"/>
            <p:cNvSpPr>
              <a:spLocks noChangeArrowheads="1"/>
            </p:cNvSpPr>
            <p:nvPr/>
          </p:nvSpPr>
          <p:spPr bwMode="auto">
            <a:xfrm>
              <a:off x="2363" y="3072"/>
              <a:ext cx="221" cy="22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308" name="Text Box 27"/>
            <p:cNvSpPr txBox="1">
              <a:spLocks noChangeArrowheads="1"/>
            </p:cNvSpPr>
            <p:nvPr/>
          </p:nvSpPr>
          <p:spPr bwMode="auto">
            <a:xfrm rot="-194994">
              <a:off x="1010" y="2786"/>
              <a:ext cx="52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b="1">
                  <a:solidFill>
                    <a:srgbClr val="FF3300"/>
                  </a:solidFill>
                  <a:latin typeface=".VnArial" pitchFamily="34" charset="0"/>
                </a:rPr>
                <a:t>  </a:t>
              </a:r>
            </a:p>
          </p:txBody>
        </p:sp>
      </p:grpSp>
      <p:grpSp>
        <p:nvGrpSpPr>
          <p:cNvPr id="12293" name="Group 28"/>
          <p:cNvGrpSpPr>
            <a:grpSpLocks/>
          </p:cNvGrpSpPr>
          <p:nvPr/>
        </p:nvGrpSpPr>
        <p:grpSpPr bwMode="auto">
          <a:xfrm>
            <a:off x="3200400" y="4543379"/>
            <a:ext cx="2743200" cy="2286000"/>
            <a:chOff x="2160" y="2163"/>
            <a:chExt cx="1680" cy="1351"/>
          </a:xfrm>
        </p:grpSpPr>
        <p:pic>
          <p:nvPicPr>
            <p:cNvPr id="12301" name="Picture 29" descr="Picture 0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163"/>
              <a:ext cx="1680" cy="1346"/>
            </a:xfrm>
            <a:prstGeom prst="rect">
              <a:avLst/>
            </a:prstGeom>
            <a:noFill/>
            <a:ln w="38100">
              <a:solidFill>
                <a:srgbClr val="CC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2" name="Freeform 30"/>
            <p:cNvSpPr>
              <a:spLocks/>
            </p:cNvSpPr>
            <p:nvPr/>
          </p:nvSpPr>
          <p:spPr bwMode="auto">
            <a:xfrm>
              <a:off x="2468" y="3230"/>
              <a:ext cx="1069" cy="284"/>
            </a:xfrm>
            <a:custGeom>
              <a:avLst/>
              <a:gdLst>
                <a:gd name="T0" fmla="*/ 0 w 2810"/>
                <a:gd name="T1" fmla="*/ 0 h 739"/>
                <a:gd name="T2" fmla="*/ 0 w 2810"/>
                <a:gd name="T3" fmla="*/ 0 h 739"/>
                <a:gd name="T4" fmla="*/ 0 w 2810"/>
                <a:gd name="T5" fmla="*/ 0 h 739"/>
                <a:gd name="T6" fmla="*/ 0 w 2810"/>
                <a:gd name="T7" fmla="*/ 0 h 739"/>
                <a:gd name="T8" fmla="*/ 0 w 2810"/>
                <a:gd name="T9" fmla="*/ 0 h 739"/>
                <a:gd name="T10" fmla="*/ 0 w 2810"/>
                <a:gd name="T11" fmla="*/ 0 h 739"/>
                <a:gd name="T12" fmla="*/ 0 w 2810"/>
                <a:gd name="T13" fmla="*/ 0 h 739"/>
                <a:gd name="T14" fmla="*/ 0 w 2810"/>
                <a:gd name="T15" fmla="*/ 0 h 739"/>
                <a:gd name="T16" fmla="*/ 0 w 2810"/>
                <a:gd name="T17" fmla="*/ 0 h 739"/>
                <a:gd name="T18" fmla="*/ 0 w 2810"/>
                <a:gd name="T19" fmla="*/ 0 h 739"/>
                <a:gd name="T20" fmla="*/ 0 w 2810"/>
                <a:gd name="T21" fmla="*/ 0 h 739"/>
                <a:gd name="T22" fmla="*/ 0 w 2810"/>
                <a:gd name="T23" fmla="*/ 0 h 739"/>
                <a:gd name="T24" fmla="*/ 0 w 2810"/>
                <a:gd name="T25" fmla="*/ 0 h 739"/>
                <a:gd name="T26" fmla="*/ 0 w 2810"/>
                <a:gd name="T27" fmla="*/ 0 h 739"/>
                <a:gd name="T28" fmla="*/ 0 w 2810"/>
                <a:gd name="T29" fmla="*/ 0 h 739"/>
                <a:gd name="T30" fmla="*/ 0 w 2810"/>
                <a:gd name="T31" fmla="*/ 0 h 739"/>
                <a:gd name="T32" fmla="*/ 0 w 2810"/>
                <a:gd name="T33" fmla="*/ 0 h 739"/>
                <a:gd name="T34" fmla="*/ 0 w 2810"/>
                <a:gd name="T35" fmla="*/ 0 h 739"/>
                <a:gd name="T36" fmla="*/ 0 w 2810"/>
                <a:gd name="T37" fmla="*/ 0 h 739"/>
                <a:gd name="T38" fmla="*/ 0 w 2810"/>
                <a:gd name="T39" fmla="*/ 0 h 739"/>
                <a:gd name="T40" fmla="*/ 0 w 2810"/>
                <a:gd name="T41" fmla="*/ 0 h 739"/>
                <a:gd name="T42" fmla="*/ 0 w 2810"/>
                <a:gd name="T43" fmla="*/ 0 h 739"/>
                <a:gd name="T44" fmla="*/ 0 w 2810"/>
                <a:gd name="T45" fmla="*/ 0 h 739"/>
                <a:gd name="T46" fmla="*/ 0 w 2810"/>
                <a:gd name="T47" fmla="*/ 0 h 739"/>
                <a:gd name="T48" fmla="*/ 0 w 2810"/>
                <a:gd name="T49" fmla="*/ 0 h 739"/>
                <a:gd name="T50" fmla="*/ 0 w 2810"/>
                <a:gd name="T51" fmla="*/ 0 h 739"/>
                <a:gd name="T52" fmla="*/ 0 w 2810"/>
                <a:gd name="T53" fmla="*/ 0 h 739"/>
                <a:gd name="T54" fmla="*/ 0 w 2810"/>
                <a:gd name="T55" fmla="*/ 0 h 739"/>
                <a:gd name="T56" fmla="*/ 0 w 2810"/>
                <a:gd name="T57" fmla="*/ 0 h 739"/>
                <a:gd name="T58" fmla="*/ 0 w 2810"/>
                <a:gd name="T59" fmla="*/ 0 h 739"/>
                <a:gd name="T60" fmla="*/ 0 w 2810"/>
                <a:gd name="T61" fmla="*/ 0 h 739"/>
                <a:gd name="T62" fmla="*/ 0 w 2810"/>
                <a:gd name="T63" fmla="*/ 0 h 739"/>
                <a:gd name="T64" fmla="*/ 0 w 2810"/>
                <a:gd name="T65" fmla="*/ 0 h 739"/>
                <a:gd name="T66" fmla="*/ 0 w 2810"/>
                <a:gd name="T67" fmla="*/ 0 h 739"/>
                <a:gd name="T68" fmla="*/ 0 w 2810"/>
                <a:gd name="T69" fmla="*/ 0 h 739"/>
                <a:gd name="T70" fmla="*/ 0 w 2810"/>
                <a:gd name="T71" fmla="*/ 0 h 739"/>
                <a:gd name="T72" fmla="*/ 0 w 2810"/>
                <a:gd name="T73" fmla="*/ 0 h 739"/>
                <a:gd name="T74" fmla="*/ 0 w 2810"/>
                <a:gd name="T75" fmla="*/ 0 h 739"/>
                <a:gd name="T76" fmla="*/ 0 w 2810"/>
                <a:gd name="T77" fmla="*/ 0 h 739"/>
                <a:gd name="T78" fmla="*/ 0 w 2810"/>
                <a:gd name="T79" fmla="*/ 0 h 739"/>
                <a:gd name="T80" fmla="*/ 0 w 2810"/>
                <a:gd name="T81" fmla="*/ 0 h 739"/>
                <a:gd name="T82" fmla="*/ 0 w 2810"/>
                <a:gd name="T83" fmla="*/ 0 h 739"/>
                <a:gd name="T84" fmla="*/ 0 w 2810"/>
                <a:gd name="T85" fmla="*/ 0 h 739"/>
                <a:gd name="T86" fmla="*/ 0 w 2810"/>
                <a:gd name="T87" fmla="*/ 0 h 739"/>
                <a:gd name="T88" fmla="*/ 0 w 2810"/>
                <a:gd name="T89" fmla="*/ 0 h 739"/>
                <a:gd name="T90" fmla="*/ 0 w 2810"/>
                <a:gd name="T91" fmla="*/ 0 h 7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10"/>
                <a:gd name="T139" fmla="*/ 0 h 739"/>
                <a:gd name="T140" fmla="*/ 2810 w 2810"/>
                <a:gd name="T141" fmla="*/ 739 h 7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10" h="739">
                  <a:moveTo>
                    <a:pt x="274" y="126"/>
                  </a:moveTo>
                  <a:cubicBezTo>
                    <a:pt x="228" y="141"/>
                    <a:pt x="183" y="157"/>
                    <a:pt x="137" y="172"/>
                  </a:cubicBezTo>
                  <a:cubicBezTo>
                    <a:pt x="128" y="181"/>
                    <a:pt x="121" y="193"/>
                    <a:pt x="110" y="199"/>
                  </a:cubicBezTo>
                  <a:cubicBezTo>
                    <a:pt x="93" y="208"/>
                    <a:pt x="55" y="217"/>
                    <a:pt x="55" y="217"/>
                  </a:cubicBezTo>
                  <a:cubicBezTo>
                    <a:pt x="46" y="214"/>
                    <a:pt x="36" y="202"/>
                    <a:pt x="28" y="208"/>
                  </a:cubicBezTo>
                  <a:cubicBezTo>
                    <a:pt x="18" y="216"/>
                    <a:pt x="23" y="233"/>
                    <a:pt x="18" y="245"/>
                  </a:cubicBezTo>
                  <a:cubicBezTo>
                    <a:pt x="14" y="255"/>
                    <a:pt x="6" y="263"/>
                    <a:pt x="0" y="272"/>
                  </a:cubicBezTo>
                  <a:cubicBezTo>
                    <a:pt x="42" y="316"/>
                    <a:pt x="85" y="335"/>
                    <a:pt x="146" y="345"/>
                  </a:cubicBezTo>
                  <a:cubicBezTo>
                    <a:pt x="203" y="402"/>
                    <a:pt x="217" y="384"/>
                    <a:pt x="320" y="391"/>
                  </a:cubicBezTo>
                  <a:cubicBezTo>
                    <a:pt x="360" y="404"/>
                    <a:pt x="398" y="412"/>
                    <a:pt x="439" y="419"/>
                  </a:cubicBezTo>
                  <a:cubicBezTo>
                    <a:pt x="492" y="454"/>
                    <a:pt x="561" y="458"/>
                    <a:pt x="622" y="473"/>
                  </a:cubicBezTo>
                  <a:cubicBezTo>
                    <a:pt x="631" y="470"/>
                    <a:pt x="641" y="460"/>
                    <a:pt x="649" y="464"/>
                  </a:cubicBezTo>
                  <a:cubicBezTo>
                    <a:pt x="658" y="469"/>
                    <a:pt x="651" y="485"/>
                    <a:pt x="658" y="492"/>
                  </a:cubicBezTo>
                  <a:cubicBezTo>
                    <a:pt x="676" y="510"/>
                    <a:pt x="707" y="505"/>
                    <a:pt x="732" y="510"/>
                  </a:cubicBezTo>
                  <a:cubicBezTo>
                    <a:pt x="741" y="516"/>
                    <a:pt x="748" y="530"/>
                    <a:pt x="759" y="528"/>
                  </a:cubicBezTo>
                  <a:cubicBezTo>
                    <a:pt x="778" y="524"/>
                    <a:pt x="777" y="487"/>
                    <a:pt x="796" y="483"/>
                  </a:cubicBezTo>
                  <a:cubicBezTo>
                    <a:pt x="835" y="475"/>
                    <a:pt x="875" y="476"/>
                    <a:pt x="914" y="473"/>
                  </a:cubicBezTo>
                  <a:cubicBezTo>
                    <a:pt x="923" y="470"/>
                    <a:pt x="932" y="462"/>
                    <a:pt x="942" y="464"/>
                  </a:cubicBezTo>
                  <a:cubicBezTo>
                    <a:pt x="951" y="466"/>
                    <a:pt x="953" y="478"/>
                    <a:pt x="960" y="483"/>
                  </a:cubicBezTo>
                  <a:cubicBezTo>
                    <a:pt x="984" y="502"/>
                    <a:pt x="988" y="501"/>
                    <a:pt x="1015" y="510"/>
                  </a:cubicBezTo>
                  <a:cubicBezTo>
                    <a:pt x="1059" y="480"/>
                    <a:pt x="1103" y="482"/>
                    <a:pt x="1134" y="528"/>
                  </a:cubicBezTo>
                  <a:cubicBezTo>
                    <a:pt x="1154" y="612"/>
                    <a:pt x="1120" y="519"/>
                    <a:pt x="1207" y="574"/>
                  </a:cubicBezTo>
                  <a:cubicBezTo>
                    <a:pt x="1218" y="581"/>
                    <a:pt x="1211" y="599"/>
                    <a:pt x="1216" y="611"/>
                  </a:cubicBezTo>
                  <a:cubicBezTo>
                    <a:pt x="1229" y="643"/>
                    <a:pt x="1233" y="638"/>
                    <a:pt x="1262" y="647"/>
                  </a:cubicBezTo>
                  <a:cubicBezTo>
                    <a:pt x="1296" y="700"/>
                    <a:pt x="1332" y="686"/>
                    <a:pt x="1399" y="693"/>
                  </a:cubicBezTo>
                  <a:cubicBezTo>
                    <a:pt x="1429" y="690"/>
                    <a:pt x="1460" y="682"/>
                    <a:pt x="1490" y="684"/>
                  </a:cubicBezTo>
                  <a:cubicBezTo>
                    <a:pt x="1515" y="685"/>
                    <a:pt x="1564" y="702"/>
                    <a:pt x="1564" y="702"/>
                  </a:cubicBezTo>
                  <a:cubicBezTo>
                    <a:pt x="1635" y="678"/>
                    <a:pt x="1683" y="713"/>
                    <a:pt x="1746" y="729"/>
                  </a:cubicBezTo>
                  <a:cubicBezTo>
                    <a:pt x="1892" y="719"/>
                    <a:pt x="2039" y="702"/>
                    <a:pt x="2185" y="720"/>
                  </a:cubicBezTo>
                  <a:cubicBezTo>
                    <a:pt x="2283" y="657"/>
                    <a:pt x="2177" y="718"/>
                    <a:pt x="2450" y="693"/>
                  </a:cubicBezTo>
                  <a:cubicBezTo>
                    <a:pt x="2469" y="691"/>
                    <a:pt x="2487" y="681"/>
                    <a:pt x="2505" y="675"/>
                  </a:cubicBezTo>
                  <a:cubicBezTo>
                    <a:pt x="2534" y="665"/>
                    <a:pt x="2566" y="668"/>
                    <a:pt x="2597" y="665"/>
                  </a:cubicBezTo>
                  <a:cubicBezTo>
                    <a:pt x="2696" y="692"/>
                    <a:pt x="2572" y="652"/>
                    <a:pt x="2661" y="702"/>
                  </a:cubicBezTo>
                  <a:cubicBezTo>
                    <a:pt x="2691" y="719"/>
                    <a:pt x="2756" y="733"/>
                    <a:pt x="2789" y="739"/>
                  </a:cubicBezTo>
                  <a:cubicBezTo>
                    <a:pt x="2804" y="693"/>
                    <a:pt x="2810" y="701"/>
                    <a:pt x="2743" y="656"/>
                  </a:cubicBezTo>
                  <a:cubicBezTo>
                    <a:pt x="2654" y="597"/>
                    <a:pt x="2483" y="605"/>
                    <a:pt x="2396" y="601"/>
                  </a:cubicBezTo>
                  <a:cubicBezTo>
                    <a:pt x="2431" y="548"/>
                    <a:pt x="2474" y="551"/>
                    <a:pt x="2533" y="537"/>
                  </a:cubicBezTo>
                  <a:cubicBezTo>
                    <a:pt x="2545" y="534"/>
                    <a:pt x="2557" y="532"/>
                    <a:pt x="2569" y="528"/>
                  </a:cubicBezTo>
                  <a:cubicBezTo>
                    <a:pt x="2587" y="523"/>
                    <a:pt x="2624" y="510"/>
                    <a:pt x="2624" y="510"/>
                  </a:cubicBezTo>
                  <a:cubicBezTo>
                    <a:pt x="2627" y="501"/>
                    <a:pt x="2633" y="492"/>
                    <a:pt x="2633" y="483"/>
                  </a:cubicBezTo>
                  <a:cubicBezTo>
                    <a:pt x="2633" y="463"/>
                    <a:pt x="2605" y="442"/>
                    <a:pt x="2642" y="428"/>
                  </a:cubicBezTo>
                  <a:cubicBezTo>
                    <a:pt x="2665" y="419"/>
                    <a:pt x="2691" y="422"/>
                    <a:pt x="2716" y="419"/>
                  </a:cubicBezTo>
                  <a:cubicBezTo>
                    <a:pt x="2515" y="393"/>
                    <a:pt x="2618" y="397"/>
                    <a:pt x="2405" y="409"/>
                  </a:cubicBezTo>
                  <a:cubicBezTo>
                    <a:pt x="2399" y="415"/>
                    <a:pt x="2391" y="420"/>
                    <a:pt x="2386" y="428"/>
                  </a:cubicBezTo>
                  <a:cubicBezTo>
                    <a:pt x="2381" y="436"/>
                    <a:pt x="2384" y="448"/>
                    <a:pt x="2377" y="455"/>
                  </a:cubicBezTo>
                  <a:cubicBezTo>
                    <a:pt x="2357" y="475"/>
                    <a:pt x="2323" y="468"/>
                    <a:pt x="2295" y="473"/>
                  </a:cubicBezTo>
                  <a:cubicBezTo>
                    <a:pt x="2283" y="470"/>
                    <a:pt x="2268" y="472"/>
                    <a:pt x="2258" y="464"/>
                  </a:cubicBezTo>
                  <a:cubicBezTo>
                    <a:pt x="2251" y="458"/>
                    <a:pt x="2253" y="446"/>
                    <a:pt x="2249" y="437"/>
                  </a:cubicBezTo>
                  <a:cubicBezTo>
                    <a:pt x="2214" y="366"/>
                    <a:pt x="2244" y="449"/>
                    <a:pt x="2222" y="382"/>
                  </a:cubicBezTo>
                  <a:cubicBezTo>
                    <a:pt x="2278" y="298"/>
                    <a:pt x="2157" y="332"/>
                    <a:pt x="2121" y="336"/>
                  </a:cubicBezTo>
                  <a:cubicBezTo>
                    <a:pt x="2075" y="368"/>
                    <a:pt x="2098" y="389"/>
                    <a:pt x="2039" y="409"/>
                  </a:cubicBezTo>
                  <a:cubicBezTo>
                    <a:pt x="2025" y="423"/>
                    <a:pt x="2018" y="444"/>
                    <a:pt x="2002" y="455"/>
                  </a:cubicBezTo>
                  <a:cubicBezTo>
                    <a:pt x="1954" y="488"/>
                    <a:pt x="1916" y="493"/>
                    <a:pt x="1865" y="510"/>
                  </a:cubicBezTo>
                  <a:cubicBezTo>
                    <a:pt x="1820" y="555"/>
                    <a:pt x="1770" y="550"/>
                    <a:pt x="1710" y="565"/>
                  </a:cubicBezTo>
                  <a:cubicBezTo>
                    <a:pt x="1698" y="529"/>
                    <a:pt x="1708" y="508"/>
                    <a:pt x="1719" y="473"/>
                  </a:cubicBezTo>
                  <a:cubicBezTo>
                    <a:pt x="1743" y="476"/>
                    <a:pt x="1768" y="485"/>
                    <a:pt x="1792" y="483"/>
                  </a:cubicBezTo>
                  <a:cubicBezTo>
                    <a:pt x="1831" y="479"/>
                    <a:pt x="1798" y="443"/>
                    <a:pt x="1792" y="437"/>
                  </a:cubicBezTo>
                  <a:cubicBezTo>
                    <a:pt x="1772" y="417"/>
                    <a:pt x="1755" y="416"/>
                    <a:pt x="1728" y="409"/>
                  </a:cubicBezTo>
                  <a:cubicBezTo>
                    <a:pt x="1693" y="419"/>
                    <a:pt x="1679" y="435"/>
                    <a:pt x="1646" y="446"/>
                  </a:cubicBezTo>
                  <a:cubicBezTo>
                    <a:pt x="1634" y="483"/>
                    <a:pt x="1627" y="528"/>
                    <a:pt x="1600" y="556"/>
                  </a:cubicBezTo>
                  <a:cubicBezTo>
                    <a:pt x="1575" y="630"/>
                    <a:pt x="1522" y="598"/>
                    <a:pt x="1445" y="592"/>
                  </a:cubicBezTo>
                  <a:cubicBezTo>
                    <a:pt x="1439" y="586"/>
                    <a:pt x="1431" y="581"/>
                    <a:pt x="1426" y="574"/>
                  </a:cubicBezTo>
                  <a:cubicBezTo>
                    <a:pt x="1389" y="514"/>
                    <a:pt x="1462" y="508"/>
                    <a:pt x="1500" y="501"/>
                  </a:cubicBezTo>
                  <a:cubicBezTo>
                    <a:pt x="1503" y="492"/>
                    <a:pt x="1516" y="480"/>
                    <a:pt x="1509" y="473"/>
                  </a:cubicBezTo>
                  <a:cubicBezTo>
                    <a:pt x="1502" y="466"/>
                    <a:pt x="1434" y="450"/>
                    <a:pt x="1417" y="446"/>
                  </a:cubicBezTo>
                  <a:cubicBezTo>
                    <a:pt x="1420" y="428"/>
                    <a:pt x="1414" y="405"/>
                    <a:pt x="1426" y="391"/>
                  </a:cubicBezTo>
                  <a:cubicBezTo>
                    <a:pt x="1442" y="373"/>
                    <a:pt x="1541" y="366"/>
                    <a:pt x="1554" y="364"/>
                  </a:cubicBezTo>
                  <a:cubicBezTo>
                    <a:pt x="1594" y="324"/>
                    <a:pt x="1582" y="344"/>
                    <a:pt x="1582" y="245"/>
                  </a:cubicBezTo>
                  <a:cubicBezTo>
                    <a:pt x="1582" y="235"/>
                    <a:pt x="1582" y="220"/>
                    <a:pt x="1573" y="217"/>
                  </a:cubicBezTo>
                  <a:cubicBezTo>
                    <a:pt x="1544" y="206"/>
                    <a:pt x="1512" y="211"/>
                    <a:pt x="1481" y="208"/>
                  </a:cubicBezTo>
                  <a:cubicBezTo>
                    <a:pt x="1440" y="194"/>
                    <a:pt x="1449" y="176"/>
                    <a:pt x="1408" y="163"/>
                  </a:cubicBezTo>
                  <a:cubicBezTo>
                    <a:pt x="1368" y="121"/>
                    <a:pt x="1417" y="162"/>
                    <a:pt x="1326" y="153"/>
                  </a:cubicBezTo>
                  <a:cubicBezTo>
                    <a:pt x="1315" y="152"/>
                    <a:pt x="1307" y="141"/>
                    <a:pt x="1298" y="135"/>
                  </a:cubicBezTo>
                  <a:cubicBezTo>
                    <a:pt x="1270" y="93"/>
                    <a:pt x="1279" y="82"/>
                    <a:pt x="1326" y="99"/>
                  </a:cubicBezTo>
                  <a:cubicBezTo>
                    <a:pt x="1332" y="108"/>
                    <a:pt x="1333" y="126"/>
                    <a:pt x="1344" y="126"/>
                  </a:cubicBezTo>
                  <a:cubicBezTo>
                    <a:pt x="1353" y="126"/>
                    <a:pt x="1340" y="107"/>
                    <a:pt x="1335" y="99"/>
                  </a:cubicBezTo>
                  <a:cubicBezTo>
                    <a:pt x="1332" y="93"/>
                    <a:pt x="1303" y="67"/>
                    <a:pt x="1298" y="62"/>
                  </a:cubicBezTo>
                  <a:cubicBezTo>
                    <a:pt x="1284" y="64"/>
                    <a:pt x="1215" y="65"/>
                    <a:pt x="1189" y="80"/>
                  </a:cubicBezTo>
                  <a:cubicBezTo>
                    <a:pt x="1100" y="130"/>
                    <a:pt x="1169" y="109"/>
                    <a:pt x="1097" y="126"/>
                  </a:cubicBezTo>
                  <a:cubicBezTo>
                    <a:pt x="1088" y="135"/>
                    <a:pt x="1082" y="150"/>
                    <a:pt x="1070" y="153"/>
                  </a:cubicBezTo>
                  <a:cubicBezTo>
                    <a:pt x="1014" y="167"/>
                    <a:pt x="1018" y="126"/>
                    <a:pt x="1006" y="89"/>
                  </a:cubicBezTo>
                  <a:cubicBezTo>
                    <a:pt x="1003" y="80"/>
                    <a:pt x="987" y="83"/>
                    <a:pt x="978" y="80"/>
                  </a:cubicBezTo>
                  <a:cubicBezTo>
                    <a:pt x="961" y="63"/>
                    <a:pt x="951" y="40"/>
                    <a:pt x="933" y="25"/>
                  </a:cubicBezTo>
                  <a:cubicBezTo>
                    <a:pt x="902" y="0"/>
                    <a:pt x="854" y="11"/>
                    <a:pt x="814" y="7"/>
                  </a:cubicBezTo>
                  <a:cubicBezTo>
                    <a:pt x="735" y="32"/>
                    <a:pt x="832" y="4"/>
                    <a:pt x="649" y="25"/>
                  </a:cubicBezTo>
                  <a:cubicBezTo>
                    <a:pt x="612" y="29"/>
                    <a:pt x="566" y="50"/>
                    <a:pt x="530" y="62"/>
                  </a:cubicBezTo>
                  <a:cubicBezTo>
                    <a:pt x="524" y="53"/>
                    <a:pt x="522" y="39"/>
                    <a:pt x="512" y="35"/>
                  </a:cubicBezTo>
                  <a:cubicBezTo>
                    <a:pt x="506" y="33"/>
                    <a:pt x="434" y="60"/>
                    <a:pt x="421" y="62"/>
                  </a:cubicBezTo>
                  <a:cubicBezTo>
                    <a:pt x="391" y="67"/>
                    <a:pt x="360" y="68"/>
                    <a:pt x="329" y="71"/>
                  </a:cubicBezTo>
                  <a:cubicBezTo>
                    <a:pt x="311" y="77"/>
                    <a:pt x="292" y="83"/>
                    <a:pt x="274" y="89"/>
                  </a:cubicBezTo>
                  <a:cubicBezTo>
                    <a:pt x="265" y="92"/>
                    <a:pt x="247" y="89"/>
                    <a:pt x="247" y="99"/>
                  </a:cubicBezTo>
                  <a:cubicBezTo>
                    <a:pt x="247" y="112"/>
                    <a:pt x="265" y="117"/>
                    <a:pt x="274" y="12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03" name="Freeform 31"/>
            <p:cNvSpPr>
              <a:spLocks/>
            </p:cNvSpPr>
            <p:nvPr/>
          </p:nvSpPr>
          <p:spPr bwMode="auto">
            <a:xfrm>
              <a:off x="2624" y="2971"/>
              <a:ext cx="124" cy="290"/>
            </a:xfrm>
            <a:custGeom>
              <a:avLst/>
              <a:gdLst>
                <a:gd name="T0" fmla="*/ 0 w 326"/>
                <a:gd name="T1" fmla="*/ 0 h 755"/>
                <a:gd name="T2" fmla="*/ 0 w 326"/>
                <a:gd name="T3" fmla="*/ 0 h 755"/>
                <a:gd name="T4" fmla="*/ 0 w 326"/>
                <a:gd name="T5" fmla="*/ 0 h 755"/>
                <a:gd name="T6" fmla="*/ 0 w 326"/>
                <a:gd name="T7" fmla="*/ 0 h 755"/>
                <a:gd name="T8" fmla="*/ 0 w 326"/>
                <a:gd name="T9" fmla="*/ 0 h 755"/>
                <a:gd name="T10" fmla="*/ 0 w 326"/>
                <a:gd name="T11" fmla="*/ 0 h 755"/>
                <a:gd name="T12" fmla="*/ 0 w 326"/>
                <a:gd name="T13" fmla="*/ 0 h 755"/>
                <a:gd name="T14" fmla="*/ 0 w 326"/>
                <a:gd name="T15" fmla="*/ 0 h 755"/>
                <a:gd name="T16" fmla="*/ 0 w 326"/>
                <a:gd name="T17" fmla="*/ 0 h 755"/>
                <a:gd name="T18" fmla="*/ 0 w 326"/>
                <a:gd name="T19" fmla="*/ 0 h 755"/>
                <a:gd name="T20" fmla="*/ 0 w 326"/>
                <a:gd name="T21" fmla="*/ 0 h 755"/>
                <a:gd name="T22" fmla="*/ 0 w 326"/>
                <a:gd name="T23" fmla="*/ 0 h 755"/>
                <a:gd name="T24" fmla="*/ 0 w 326"/>
                <a:gd name="T25" fmla="*/ 0 h 755"/>
                <a:gd name="T26" fmla="*/ 0 w 326"/>
                <a:gd name="T27" fmla="*/ 0 h 755"/>
                <a:gd name="T28" fmla="*/ 0 w 326"/>
                <a:gd name="T29" fmla="*/ 0 h 755"/>
                <a:gd name="T30" fmla="*/ 0 w 326"/>
                <a:gd name="T31" fmla="*/ 0 h 755"/>
                <a:gd name="T32" fmla="*/ 0 w 326"/>
                <a:gd name="T33" fmla="*/ 0 h 755"/>
                <a:gd name="T34" fmla="*/ 0 w 326"/>
                <a:gd name="T35" fmla="*/ 0 h 755"/>
                <a:gd name="T36" fmla="*/ 0 w 326"/>
                <a:gd name="T37" fmla="*/ 0 h 755"/>
                <a:gd name="T38" fmla="*/ 0 w 326"/>
                <a:gd name="T39" fmla="*/ 0 h 7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6"/>
                <a:gd name="T61" fmla="*/ 0 h 755"/>
                <a:gd name="T62" fmla="*/ 326 w 326"/>
                <a:gd name="T63" fmla="*/ 755 h 7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6" h="755">
                  <a:moveTo>
                    <a:pt x="46" y="188"/>
                  </a:moveTo>
                  <a:cubicBezTo>
                    <a:pt x="66" y="252"/>
                    <a:pt x="50" y="194"/>
                    <a:pt x="65" y="316"/>
                  </a:cubicBezTo>
                  <a:cubicBezTo>
                    <a:pt x="76" y="405"/>
                    <a:pt x="99" y="492"/>
                    <a:pt x="110" y="582"/>
                  </a:cubicBezTo>
                  <a:cubicBezTo>
                    <a:pt x="116" y="576"/>
                    <a:pt x="120" y="560"/>
                    <a:pt x="129" y="563"/>
                  </a:cubicBezTo>
                  <a:cubicBezTo>
                    <a:pt x="138" y="566"/>
                    <a:pt x="134" y="582"/>
                    <a:pt x="138" y="591"/>
                  </a:cubicBezTo>
                  <a:cubicBezTo>
                    <a:pt x="143" y="601"/>
                    <a:pt x="150" y="609"/>
                    <a:pt x="156" y="618"/>
                  </a:cubicBezTo>
                  <a:cubicBezTo>
                    <a:pt x="173" y="672"/>
                    <a:pt x="150" y="626"/>
                    <a:pt x="202" y="655"/>
                  </a:cubicBezTo>
                  <a:cubicBezTo>
                    <a:pt x="228" y="669"/>
                    <a:pt x="230" y="689"/>
                    <a:pt x="247" y="710"/>
                  </a:cubicBezTo>
                  <a:cubicBezTo>
                    <a:pt x="267" y="734"/>
                    <a:pt x="292" y="746"/>
                    <a:pt x="321" y="755"/>
                  </a:cubicBezTo>
                  <a:cubicBezTo>
                    <a:pt x="301" y="700"/>
                    <a:pt x="326" y="753"/>
                    <a:pt x="284" y="710"/>
                  </a:cubicBezTo>
                  <a:cubicBezTo>
                    <a:pt x="226" y="651"/>
                    <a:pt x="309" y="710"/>
                    <a:pt x="238" y="664"/>
                  </a:cubicBezTo>
                  <a:cubicBezTo>
                    <a:pt x="221" y="611"/>
                    <a:pt x="216" y="567"/>
                    <a:pt x="174" y="527"/>
                  </a:cubicBezTo>
                  <a:cubicBezTo>
                    <a:pt x="164" y="497"/>
                    <a:pt x="129" y="444"/>
                    <a:pt x="129" y="444"/>
                  </a:cubicBezTo>
                  <a:cubicBezTo>
                    <a:pt x="126" y="432"/>
                    <a:pt x="124" y="419"/>
                    <a:pt x="119" y="408"/>
                  </a:cubicBezTo>
                  <a:cubicBezTo>
                    <a:pt x="115" y="398"/>
                    <a:pt x="105" y="390"/>
                    <a:pt x="101" y="380"/>
                  </a:cubicBezTo>
                  <a:cubicBezTo>
                    <a:pt x="73" y="303"/>
                    <a:pt x="75" y="222"/>
                    <a:pt x="28" y="152"/>
                  </a:cubicBezTo>
                  <a:cubicBezTo>
                    <a:pt x="22" y="134"/>
                    <a:pt x="16" y="115"/>
                    <a:pt x="10" y="97"/>
                  </a:cubicBezTo>
                  <a:cubicBezTo>
                    <a:pt x="2" y="74"/>
                    <a:pt x="0" y="0"/>
                    <a:pt x="1" y="24"/>
                  </a:cubicBezTo>
                  <a:cubicBezTo>
                    <a:pt x="5" y="100"/>
                    <a:pt x="13" y="176"/>
                    <a:pt x="19" y="252"/>
                  </a:cubicBezTo>
                  <a:cubicBezTo>
                    <a:pt x="21" y="271"/>
                    <a:pt x="55" y="298"/>
                    <a:pt x="55" y="298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04" name="Freeform 32"/>
            <p:cNvSpPr>
              <a:spLocks/>
            </p:cNvSpPr>
            <p:nvPr/>
          </p:nvSpPr>
          <p:spPr bwMode="auto">
            <a:xfrm>
              <a:off x="2645" y="3015"/>
              <a:ext cx="161" cy="227"/>
            </a:xfrm>
            <a:custGeom>
              <a:avLst/>
              <a:gdLst>
                <a:gd name="T0" fmla="*/ 0 w 424"/>
                <a:gd name="T1" fmla="*/ 0 h 591"/>
                <a:gd name="T2" fmla="*/ 0 w 424"/>
                <a:gd name="T3" fmla="*/ 0 h 591"/>
                <a:gd name="T4" fmla="*/ 0 w 424"/>
                <a:gd name="T5" fmla="*/ 0 h 591"/>
                <a:gd name="T6" fmla="*/ 0 w 424"/>
                <a:gd name="T7" fmla="*/ 0 h 591"/>
                <a:gd name="T8" fmla="*/ 0 w 424"/>
                <a:gd name="T9" fmla="*/ 0 h 591"/>
                <a:gd name="T10" fmla="*/ 0 w 424"/>
                <a:gd name="T11" fmla="*/ 0 h 591"/>
                <a:gd name="T12" fmla="*/ 0 w 424"/>
                <a:gd name="T13" fmla="*/ 0 h 591"/>
                <a:gd name="T14" fmla="*/ 0 w 424"/>
                <a:gd name="T15" fmla="*/ 0 h 591"/>
                <a:gd name="T16" fmla="*/ 0 w 424"/>
                <a:gd name="T17" fmla="*/ 0 h 591"/>
                <a:gd name="T18" fmla="*/ 0 w 424"/>
                <a:gd name="T19" fmla="*/ 0 h 591"/>
                <a:gd name="T20" fmla="*/ 0 w 424"/>
                <a:gd name="T21" fmla="*/ 0 h 591"/>
                <a:gd name="T22" fmla="*/ 0 w 424"/>
                <a:gd name="T23" fmla="*/ 0 h 591"/>
                <a:gd name="T24" fmla="*/ 0 w 424"/>
                <a:gd name="T25" fmla="*/ 0 h 591"/>
                <a:gd name="T26" fmla="*/ 0 w 424"/>
                <a:gd name="T27" fmla="*/ 0 h 591"/>
                <a:gd name="T28" fmla="*/ 0 w 424"/>
                <a:gd name="T29" fmla="*/ 0 h 591"/>
                <a:gd name="T30" fmla="*/ 0 w 424"/>
                <a:gd name="T31" fmla="*/ 0 h 591"/>
                <a:gd name="T32" fmla="*/ 0 w 424"/>
                <a:gd name="T33" fmla="*/ 0 h 591"/>
                <a:gd name="T34" fmla="*/ 0 w 424"/>
                <a:gd name="T35" fmla="*/ 0 h 591"/>
                <a:gd name="T36" fmla="*/ 0 w 424"/>
                <a:gd name="T37" fmla="*/ 0 h 591"/>
                <a:gd name="T38" fmla="*/ 0 w 424"/>
                <a:gd name="T39" fmla="*/ 0 h 5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4"/>
                <a:gd name="T61" fmla="*/ 0 h 591"/>
                <a:gd name="T62" fmla="*/ 424 w 424"/>
                <a:gd name="T63" fmla="*/ 591 h 59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4" h="591">
                  <a:moveTo>
                    <a:pt x="147" y="229"/>
                  </a:moveTo>
                  <a:cubicBezTo>
                    <a:pt x="180" y="273"/>
                    <a:pt x="221" y="316"/>
                    <a:pt x="275" y="329"/>
                  </a:cubicBezTo>
                  <a:cubicBezTo>
                    <a:pt x="304" y="360"/>
                    <a:pt x="326" y="390"/>
                    <a:pt x="357" y="421"/>
                  </a:cubicBezTo>
                  <a:cubicBezTo>
                    <a:pt x="366" y="430"/>
                    <a:pt x="384" y="448"/>
                    <a:pt x="384" y="448"/>
                  </a:cubicBezTo>
                  <a:cubicBezTo>
                    <a:pt x="397" y="483"/>
                    <a:pt x="424" y="548"/>
                    <a:pt x="384" y="576"/>
                  </a:cubicBezTo>
                  <a:cubicBezTo>
                    <a:pt x="363" y="591"/>
                    <a:pt x="348" y="539"/>
                    <a:pt x="330" y="521"/>
                  </a:cubicBezTo>
                  <a:cubicBezTo>
                    <a:pt x="322" y="513"/>
                    <a:pt x="311" y="509"/>
                    <a:pt x="302" y="503"/>
                  </a:cubicBezTo>
                  <a:cubicBezTo>
                    <a:pt x="278" y="471"/>
                    <a:pt x="262" y="452"/>
                    <a:pt x="229" y="430"/>
                  </a:cubicBezTo>
                  <a:cubicBezTo>
                    <a:pt x="218" y="414"/>
                    <a:pt x="202" y="401"/>
                    <a:pt x="192" y="384"/>
                  </a:cubicBezTo>
                  <a:cubicBezTo>
                    <a:pt x="187" y="376"/>
                    <a:pt x="188" y="365"/>
                    <a:pt x="183" y="357"/>
                  </a:cubicBezTo>
                  <a:cubicBezTo>
                    <a:pt x="163" y="326"/>
                    <a:pt x="141" y="312"/>
                    <a:pt x="128" y="275"/>
                  </a:cubicBezTo>
                  <a:cubicBezTo>
                    <a:pt x="122" y="257"/>
                    <a:pt x="120" y="236"/>
                    <a:pt x="110" y="220"/>
                  </a:cubicBezTo>
                  <a:cubicBezTo>
                    <a:pt x="104" y="211"/>
                    <a:pt x="82" y="197"/>
                    <a:pt x="92" y="192"/>
                  </a:cubicBezTo>
                  <a:cubicBezTo>
                    <a:pt x="104" y="186"/>
                    <a:pt x="116" y="205"/>
                    <a:pt x="128" y="211"/>
                  </a:cubicBezTo>
                  <a:cubicBezTo>
                    <a:pt x="131" y="220"/>
                    <a:pt x="128" y="238"/>
                    <a:pt x="138" y="238"/>
                  </a:cubicBezTo>
                  <a:cubicBezTo>
                    <a:pt x="147" y="238"/>
                    <a:pt x="150" y="220"/>
                    <a:pt x="147" y="211"/>
                  </a:cubicBezTo>
                  <a:cubicBezTo>
                    <a:pt x="133" y="171"/>
                    <a:pt x="98" y="141"/>
                    <a:pt x="64" y="119"/>
                  </a:cubicBezTo>
                  <a:cubicBezTo>
                    <a:pt x="53" y="103"/>
                    <a:pt x="37" y="90"/>
                    <a:pt x="28" y="73"/>
                  </a:cubicBezTo>
                  <a:cubicBezTo>
                    <a:pt x="20" y="56"/>
                    <a:pt x="19" y="36"/>
                    <a:pt x="10" y="19"/>
                  </a:cubicBezTo>
                  <a:cubicBezTo>
                    <a:pt x="7" y="13"/>
                    <a:pt x="3" y="6"/>
                    <a:pt x="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05" name="Oval 33"/>
            <p:cNvSpPr>
              <a:spLocks noChangeArrowheads="1"/>
            </p:cNvSpPr>
            <p:nvPr/>
          </p:nvSpPr>
          <p:spPr bwMode="auto">
            <a:xfrm>
              <a:off x="2178" y="3303"/>
              <a:ext cx="183" cy="18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12294" name="Group 34"/>
          <p:cNvGrpSpPr>
            <a:grpSpLocks/>
          </p:cNvGrpSpPr>
          <p:nvPr/>
        </p:nvGrpSpPr>
        <p:grpSpPr bwMode="auto">
          <a:xfrm>
            <a:off x="5999328" y="4520633"/>
            <a:ext cx="3124200" cy="2286000"/>
            <a:chOff x="3936" y="2160"/>
            <a:chExt cx="1824" cy="1344"/>
          </a:xfrm>
        </p:grpSpPr>
        <p:pic>
          <p:nvPicPr>
            <p:cNvPr id="12296" name="Picture 35" descr="Picture 00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160"/>
              <a:ext cx="1824" cy="1344"/>
            </a:xfrm>
            <a:prstGeom prst="rect">
              <a:avLst/>
            </a:prstGeom>
            <a:noFill/>
            <a:ln w="38100">
              <a:solidFill>
                <a:srgbClr val="CC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7" name="Text Box 36"/>
            <p:cNvSpPr txBox="1">
              <a:spLocks noChangeArrowheads="1"/>
            </p:cNvSpPr>
            <p:nvPr/>
          </p:nvSpPr>
          <p:spPr bwMode="auto">
            <a:xfrm>
              <a:off x="4383" y="2217"/>
              <a:ext cx="260" cy="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" b="1">
                  <a:solidFill>
                    <a:srgbClr val="FF3300"/>
                  </a:solidFill>
                  <a:latin typeface=".VnArial" pitchFamily="34" charset="0"/>
                </a:rPr>
                <a:t>Líp 3A</a:t>
              </a:r>
            </a:p>
          </p:txBody>
        </p:sp>
        <p:sp>
          <p:nvSpPr>
            <p:cNvPr id="12298" name="Text Box 37"/>
            <p:cNvSpPr txBox="1">
              <a:spLocks noChangeArrowheads="1"/>
            </p:cNvSpPr>
            <p:nvPr/>
          </p:nvSpPr>
          <p:spPr bwMode="auto">
            <a:xfrm>
              <a:off x="4382" y="2861"/>
              <a:ext cx="24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00" b="1">
                  <a:solidFill>
                    <a:srgbClr val="0000FF"/>
                  </a:solidFill>
                  <a:latin typeface=".VnArial" pitchFamily="34" charset="0"/>
                </a:rPr>
                <a:t>Nước uống</a:t>
              </a:r>
            </a:p>
          </p:txBody>
        </p:sp>
        <p:sp>
          <p:nvSpPr>
            <p:cNvPr id="12299" name="Freeform 38"/>
            <p:cNvSpPr>
              <a:spLocks/>
            </p:cNvSpPr>
            <p:nvPr/>
          </p:nvSpPr>
          <p:spPr bwMode="auto">
            <a:xfrm>
              <a:off x="5113" y="2251"/>
              <a:ext cx="154" cy="58"/>
            </a:xfrm>
            <a:custGeom>
              <a:avLst/>
              <a:gdLst>
                <a:gd name="T0" fmla="*/ 0 w 394"/>
                <a:gd name="T1" fmla="*/ 0 h 146"/>
                <a:gd name="T2" fmla="*/ 0 w 394"/>
                <a:gd name="T3" fmla="*/ 0 h 146"/>
                <a:gd name="T4" fmla="*/ 0 w 394"/>
                <a:gd name="T5" fmla="*/ 0 h 146"/>
                <a:gd name="T6" fmla="*/ 0 w 394"/>
                <a:gd name="T7" fmla="*/ 0 h 146"/>
                <a:gd name="T8" fmla="*/ 0 w 394"/>
                <a:gd name="T9" fmla="*/ 0 h 146"/>
                <a:gd name="T10" fmla="*/ 0 w 394"/>
                <a:gd name="T11" fmla="*/ 0 h 146"/>
                <a:gd name="T12" fmla="*/ 0 w 394"/>
                <a:gd name="T13" fmla="*/ 0 h 146"/>
                <a:gd name="T14" fmla="*/ 0 w 394"/>
                <a:gd name="T15" fmla="*/ 0 h 146"/>
                <a:gd name="T16" fmla="*/ 0 w 394"/>
                <a:gd name="T17" fmla="*/ 0 h 146"/>
                <a:gd name="T18" fmla="*/ 0 w 394"/>
                <a:gd name="T19" fmla="*/ 0 h 146"/>
                <a:gd name="T20" fmla="*/ 0 w 394"/>
                <a:gd name="T21" fmla="*/ 0 h 146"/>
                <a:gd name="T22" fmla="*/ 0 w 394"/>
                <a:gd name="T23" fmla="*/ 0 h 146"/>
                <a:gd name="T24" fmla="*/ 0 w 394"/>
                <a:gd name="T25" fmla="*/ 0 h 1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4"/>
                <a:gd name="T40" fmla="*/ 0 h 146"/>
                <a:gd name="T41" fmla="*/ 394 w 394"/>
                <a:gd name="T42" fmla="*/ 146 h 1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4" h="146">
                  <a:moveTo>
                    <a:pt x="385" y="55"/>
                  </a:moveTo>
                  <a:cubicBezTo>
                    <a:pt x="348" y="43"/>
                    <a:pt x="312" y="30"/>
                    <a:pt x="275" y="18"/>
                  </a:cubicBezTo>
                  <a:cubicBezTo>
                    <a:pt x="242" y="7"/>
                    <a:pt x="207" y="8"/>
                    <a:pt x="174" y="0"/>
                  </a:cubicBezTo>
                  <a:cubicBezTo>
                    <a:pt x="138" y="3"/>
                    <a:pt x="101" y="4"/>
                    <a:pt x="65" y="9"/>
                  </a:cubicBezTo>
                  <a:cubicBezTo>
                    <a:pt x="55" y="10"/>
                    <a:pt x="44" y="11"/>
                    <a:pt x="37" y="18"/>
                  </a:cubicBezTo>
                  <a:cubicBezTo>
                    <a:pt x="22" y="33"/>
                    <a:pt x="1" y="73"/>
                    <a:pt x="1" y="73"/>
                  </a:cubicBezTo>
                  <a:cubicBezTo>
                    <a:pt x="4" y="85"/>
                    <a:pt x="0" y="102"/>
                    <a:pt x="10" y="110"/>
                  </a:cubicBezTo>
                  <a:cubicBezTo>
                    <a:pt x="18" y="117"/>
                    <a:pt x="84" y="133"/>
                    <a:pt x="101" y="137"/>
                  </a:cubicBezTo>
                  <a:cubicBezTo>
                    <a:pt x="92" y="140"/>
                    <a:pt x="65" y="146"/>
                    <a:pt x="74" y="146"/>
                  </a:cubicBezTo>
                  <a:cubicBezTo>
                    <a:pt x="154" y="146"/>
                    <a:pt x="79" y="140"/>
                    <a:pt x="120" y="110"/>
                  </a:cubicBezTo>
                  <a:cubicBezTo>
                    <a:pt x="135" y="99"/>
                    <a:pt x="156" y="97"/>
                    <a:pt x="174" y="91"/>
                  </a:cubicBezTo>
                  <a:cubicBezTo>
                    <a:pt x="243" y="67"/>
                    <a:pt x="321" y="85"/>
                    <a:pt x="394" y="82"/>
                  </a:cubicBezTo>
                  <a:cubicBezTo>
                    <a:pt x="360" y="60"/>
                    <a:pt x="356" y="69"/>
                    <a:pt x="385" y="55"/>
                  </a:cubicBezTo>
                  <a:close/>
                </a:path>
              </a:pathLst>
            </a:custGeom>
            <a:solidFill>
              <a:srgbClr val="C9E5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00" name="Oval 39"/>
            <p:cNvSpPr>
              <a:spLocks noChangeArrowheads="1"/>
            </p:cNvSpPr>
            <p:nvPr/>
          </p:nvSpPr>
          <p:spPr bwMode="auto">
            <a:xfrm>
              <a:off x="3949" y="3308"/>
              <a:ext cx="179" cy="18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2894" y="152400"/>
            <a:ext cx="8907594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eaLnBrk="0" hangingPunct="0">
              <a:defRPr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Việc làm trong mỗi trường hợp sau đúng hay sai ?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Nếu em có mặt ở đó, em sẽ làm gì? Vì sao?</a:t>
            </a:r>
          </a:p>
        </p:txBody>
      </p:sp>
    </p:spTree>
    <p:extLst>
      <p:ext uri="{BB962C8B-B14F-4D97-AF65-F5344CB8AC3E}">
        <p14:creationId xmlns:p14="http://schemas.microsoft.com/office/powerpoint/2010/main" val="1223076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2&quot;/&gt;&lt;/object&gt;&lt;object type=&quot;3&quot; unique_id=&quot;10020&quot;&gt;&lt;property id=&quot;20148&quot; value=&quot;5&quot;/&gt;&lt;property id=&quot;20300&quot; value=&quot;Slide 18&quot;/&gt;&lt;property id=&quot;20307&quot; value=&quot;273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/object&gt;&lt;object type=&quot;8&quot; unique_id=&quot;1004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430</Words>
  <Application>Microsoft Office PowerPoint</Application>
  <PresentationFormat>On-screen Show (4:3)</PresentationFormat>
  <Paragraphs>65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THAMB</cp:lastModifiedBy>
  <cp:revision>10</cp:revision>
  <dcterms:created xsi:type="dcterms:W3CDTF">2016-10-13T14:15:18Z</dcterms:created>
  <dcterms:modified xsi:type="dcterms:W3CDTF">2017-03-20T07:11:50Z</dcterms:modified>
</cp:coreProperties>
</file>